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6" r:id="rId4"/>
    <p:sldId id="257" r:id="rId5"/>
    <p:sldId id="277" r:id="rId6"/>
    <p:sldId id="279" r:id="rId7"/>
    <p:sldId id="282" r:id="rId8"/>
    <p:sldId id="278" r:id="rId9"/>
    <p:sldId id="281" r:id="rId10"/>
    <p:sldId id="260" r:id="rId11"/>
    <p:sldId id="284" r:id="rId12"/>
    <p:sldId id="283" r:id="rId13"/>
    <p:sldId id="273" r:id="rId14"/>
    <p:sldId id="270" r:id="rId15"/>
    <p:sldId id="261" r:id="rId16"/>
    <p:sldId id="263" r:id="rId17"/>
    <p:sldId id="264" r:id="rId18"/>
    <p:sldId id="289" r:id="rId19"/>
    <p:sldId id="285" r:id="rId20"/>
    <p:sldId id="269" r:id="rId21"/>
    <p:sldId id="271" r:id="rId22"/>
    <p:sldId id="265" r:id="rId23"/>
    <p:sldId id="290" r:id="rId24"/>
    <p:sldId id="286" r:id="rId25"/>
    <p:sldId id="268" r:id="rId26"/>
    <p:sldId id="272" r:id="rId27"/>
    <p:sldId id="266" r:id="rId28"/>
    <p:sldId id="291" r:id="rId29"/>
    <p:sldId id="287" r:id="rId30"/>
    <p:sldId id="267" r:id="rId31"/>
    <p:sldId id="274" r:id="rId32"/>
    <p:sldId id="292" r:id="rId33"/>
    <p:sldId id="288" r:id="rId34"/>
    <p:sldId id="275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679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32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04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05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63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86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93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10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84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18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91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850">
              <a:srgbClr val="BAD08D"/>
            </a:gs>
            <a:gs pos="0">
              <a:schemeClr val="accent3">
                <a:lumMod val="89000"/>
                <a:lumOff val="11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B712-DD33-4741-BA83-09C1F486BBA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CC5A-22FE-412B-8F15-8C3D51CDD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85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r>
              <a:rPr lang="es-ES" dirty="0" err="1" smtClean="0">
                <a:latin typeface="Bahnschrift SemiBold" panose="020B0502040204020203" pitchFamily="34" charset="0"/>
              </a:rPr>
              <a:t>Unit</a:t>
            </a:r>
            <a:r>
              <a:rPr lang="es-ES" dirty="0" smtClean="0">
                <a:latin typeface="Bahnschrift SemiBold" panose="020B0502040204020203" pitchFamily="34" charset="0"/>
              </a:rPr>
              <a:t> 5: </a:t>
            </a:r>
            <a:r>
              <a:rPr lang="es-ES" dirty="0" err="1" smtClean="0">
                <a:latin typeface="Bahnschrift SemiBold" panose="020B0502040204020203" pitchFamily="34" charset="0"/>
              </a:rPr>
              <a:t>Climates</a:t>
            </a:r>
            <a:r>
              <a:rPr lang="es-ES" dirty="0" smtClean="0">
                <a:latin typeface="Bahnschrift SemiBold" panose="020B0502040204020203" pitchFamily="34" charset="0"/>
              </a:rPr>
              <a:t> of </a:t>
            </a:r>
            <a:r>
              <a:rPr lang="es-ES" dirty="0" err="1" smtClean="0">
                <a:latin typeface="Bahnschrift SemiBold" panose="020B0502040204020203" pitchFamily="34" charset="0"/>
              </a:rPr>
              <a:t>the</a:t>
            </a:r>
            <a:r>
              <a:rPr lang="es-ES" dirty="0" smtClean="0">
                <a:latin typeface="Bahnschrift SemiBold" panose="020B0502040204020203" pitchFamily="34" charset="0"/>
              </a:rPr>
              <a:t> </a:t>
            </a:r>
            <a:r>
              <a:rPr lang="es-ES" dirty="0" err="1" smtClean="0">
                <a:latin typeface="Bahnschrift SemiBold" panose="020B0502040204020203" pitchFamily="34" charset="0"/>
              </a:rPr>
              <a:t>world</a:t>
            </a:r>
            <a:endParaRPr lang="es-ES" dirty="0">
              <a:latin typeface="Bahnschrift SemiBold" panose="020B0502040204020203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1415008"/>
          </a:xfrm>
        </p:spPr>
        <p:txBody>
          <a:bodyPr>
            <a:normAutofit/>
          </a:bodyPr>
          <a:lstStyle/>
          <a:p>
            <a:r>
              <a:rPr lang="es-ES" sz="4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- </a:t>
            </a:r>
            <a:r>
              <a:rPr lang="es-ES" sz="4400" dirty="0" err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Landscapes</a:t>
            </a:r>
            <a:r>
              <a:rPr lang="es-ES" sz="4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-</a:t>
            </a:r>
            <a:endParaRPr lang="es-ES" sz="44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3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Hot </a:t>
            </a:r>
            <a:r>
              <a:rPr lang="es-ES" sz="3600" dirty="0" err="1" smtClean="0"/>
              <a:t>desert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4798"/>
            <a:ext cx="8615566" cy="534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881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Hot </a:t>
            </a:r>
            <a:r>
              <a:rPr lang="es-ES" sz="3600" dirty="0" err="1"/>
              <a:t>D</a:t>
            </a:r>
            <a:r>
              <a:rPr lang="es-ES" sz="3600" dirty="0" err="1" smtClean="0"/>
              <a:t>esert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2103" r="1877" b="3089"/>
          <a:stretch/>
        </p:blipFill>
        <p:spPr bwMode="auto">
          <a:xfrm>
            <a:off x="1440835" y="692696"/>
            <a:ext cx="6331769" cy="5896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42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Hot </a:t>
            </a:r>
            <a:r>
              <a:rPr lang="es-ES" sz="3600" dirty="0" err="1" smtClean="0"/>
              <a:t>desert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5122" name="Picture 2" descr="Resultado de imagen de hot desert clim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53425" cy="47625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340768"/>
            <a:ext cx="8669337" cy="5002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467544" y="246677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err="1" smtClean="0"/>
              <a:t>Mediterranean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0657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" y="764704"/>
            <a:ext cx="897330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763654" y="18863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Mediterranean Landscape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26327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Mediterranean</a:t>
            </a:r>
            <a:r>
              <a:rPr lang="es-ES" sz="3600" dirty="0" smtClean="0"/>
              <a:t> </a:t>
            </a:r>
            <a:r>
              <a:rPr lang="es-ES" sz="3600" dirty="0" err="1" smtClean="0"/>
              <a:t>Forest</a:t>
            </a:r>
            <a:endParaRPr lang="es-E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8" y="1262063"/>
            <a:ext cx="8681663" cy="4759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Maquis and </a:t>
            </a:r>
            <a:r>
              <a:rPr lang="es-ES" sz="3600" dirty="0" err="1" smtClean="0"/>
              <a:t>Garrigue</a:t>
            </a:r>
            <a:r>
              <a:rPr lang="es-ES" sz="3600" dirty="0" smtClean="0"/>
              <a:t> (</a:t>
            </a:r>
            <a:r>
              <a:rPr lang="es-ES" sz="3600" dirty="0" err="1" smtClean="0"/>
              <a:t>Shrubland</a:t>
            </a:r>
            <a:r>
              <a:rPr lang="es-ES" sz="3600" dirty="0" smtClean="0"/>
              <a:t> - Matorrales) </a:t>
            </a:r>
            <a:br>
              <a:rPr lang="es-ES" sz="3600" dirty="0" smtClean="0"/>
            </a:br>
            <a:r>
              <a:rPr lang="es-ES" sz="3600" dirty="0" smtClean="0"/>
              <a:t>(</a:t>
            </a:r>
            <a:r>
              <a:rPr lang="es-ES" sz="3600" dirty="0" err="1" smtClean="0"/>
              <a:t>Mediterranean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69" y="1268760"/>
            <a:ext cx="7272469" cy="54543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993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648072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Oceanic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08720"/>
            <a:ext cx="85725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754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648072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Oceanic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906368" cy="592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Deciduous</a:t>
            </a:r>
            <a:r>
              <a:rPr lang="es-ES" sz="3600" dirty="0" smtClean="0"/>
              <a:t> </a:t>
            </a:r>
            <a:r>
              <a:rPr lang="es-ES" sz="3600" dirty="0" err="1" smtClean="0"/>
              <a:t>Forest</a:t>
            </a:r>
            <a:r>
              <a:rPr lang="es-ES" sz="3600" dirty="0" smtClean="0"/>
              <a:t> (</a:t>
            </a:r>
            <a:r>
              <a:rPr lang="es-ES" sz="3600" dirty="0" err="1" smtClean="0"/>
              <a:t>Oceanic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5904"/>
            <a:ext cx="8280920" cy="5268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87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Rainforest</a:t>
            </a:r>
            <a:r>
              <a:rPr lang="es-ES" sz="3600" dirty="0" smtClean="0"/>
              <a:t> </a:t>
            </a:r>
            <a:r>
              <a:rPr lang="es-ES" sz="3600" dirty="0" err="1" smtClean="0"/>
              <a:t>or</a:t>
            </a:r>
            <a:r>
              <a:rPr lang="es-ES" sz="3600" dirty="0" smtClean="0"/>
              <a:t> </a:t>
            </a:r>
            <a:r>
              <a:rPr lang="es-ES" sz="3600" dirty="0" err="1" smtClean="0"/>
              <a:t>Jungle</a:t>
            </a:r>
            <a:r>
              <a:rPr lang="es-ES" sz="3600" dirty="0" smtClean="0"/>
              <a:t> (</a:t>
            </a:r>
            <a:r>
              <a:rPr lang="es-ES" sz="3600" dirty="0" err="1" smtClean="0"/>
              <a:t>Equatorial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3" b="16631"/>
          <a:stretch/>
        </p:blipFill>
        <p:spPr bwMode="auto">
          <a:xfrm>
            <a:off x="323528" y="1556792"/>
            <a:ext cx="8568952" cy="49407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9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440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7260"/>
            <a:ext cx="8352928" cy="55867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467544" y="246677"/>
            <a:ext cx="8229600" cy="7920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err="1" smtClean="0"/>
              <a:t>Moors</a:t>
            </a:r>
            <a:r>
              <a:rPr lang="es-ES" sz="3600" dirty="0" smtClean="0"/>
              <a:t> and </a:t>
            </a:r>
            <a:r>
              <a:rPr lang="es-ES" sz="3600" dirty="0" err="1" smtClean="0"/>
              <a:t>meadows</a:t>
            </a:r>
            <a:r>
              <a:rPr lang="es-ES" sz="3600" dirty="0" smtClean="0"/>
              <a:t> (páramos y praderas) </a:t>
            </a:r>
          </a:p>
          <a:p>
            <a:r>
              <a:rPr lang="es-ES" sz="3600" dirty="0" smtClean="0"/>
              <a:t>(</a:t>
            </a:r>
            <a:r>
              <a:rPr lang="es-ES" sz="3600" dirty="0" err="1" smtClean="0"/>
              <a:t>Oceanic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48372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2008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Continental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4233"/>
            <a:ext cx="861389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73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2008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Continental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56884" cy="530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804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Taiga (Continental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4924"/>
            <a:ext cx="8546526" cy="4807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874312"/>
            <a:ext cx="7915357" cy="59365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41333" y="232097"/>
            <a:ext cx="8229600" cy="51802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err="1" smtClean="0"/>
              <a:t>Steppes</a:t>
            </a:r>
            <a:r>
              <a:rPr lang="es-ES" sz="3600" dirty="0" smtClean="0"/>
              <a:t> and </a:t>
            </a:r>
            <a:r>
              <a:rPr lang="es-ES" sz="3600" dirty="0" err="1" smtClean="0"/>
              <a:t>prairies</a:t>
            </a:r>
            <a:r>
              <a:rPr lang="es-ES" sz="3600" dirty="0" smtClean="0"/>
              <a:t> (Continental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462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Polar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1311"/>
            <a:ext cx="8228459" cy="59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2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Polar </a:t>
            </a:r>
            <a:r>
              <a:rPr lang="es-ES" sz="3600" dirty="0" err="1" smtClean="0"/>
              <a:t>Climate</a:t>
            </a:r>
            <a:endParaRPr lang="es-ES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437"/>
            <a:ext cx="77768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9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Tundra (Polar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6928"/>
            <a:ext cx="8518215" cy="4429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3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Rainforest</a:t>
            </a:r>
            <a:r>
              <a:rPr lang="es-ES" sz="3600" dirty="0" smtClean="0"/>
              <a:t> </a:t>
            </a:r>
            <a:r>
              <a:rPr lang="es-ES" sz="3600" dirty="0" err="1" smtClean="0"/>
              <a:t>or</a:t>
            </a:r>
            <a:r>
              <a:rPr lang="es-ES" sz="3600" dirty="0" smtClean="0"/>
              <a:t> </a:t>
            </a:r>
            <a:r>
              <a:rPr lang="es-ES" sz="3600" dirty="0" err="1" smtClean="0"/>
              <a:t>Jungle</a:t>
            </a:r>
            <a:r>
              <a:rPr lang="es-ES" sz="3600" dirty="0" smtClean="0"/>
              <a:t> (</a:t>
            </a:r>
            <a:r>
              <a:rPr lang="es-ES" sz="3600" dirty="0" err="1" smtClean="0"/>
              <a:t>Equatorial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2" y="1127124"/>
            <a:ext cx="8088828" cy="52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0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Tundra (Polar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</a:t>
            </a:r>
            <a:endParaRPr lang="es-E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9698"/>
            <a:ext cx="8575745" cy="499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499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Mountain </a:t>
            </a:r>
            <a:r>
              <a:rPr lang="es-ES" dirty="0" err="1" smtClean="0"/>
              <a:t>Climate</a:t>
            </a: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7795"/>
            <a:ext cx="8208912" cy="607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02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Mountain </a:t>
            </a:r>
            <a:r>
              <a:rPr lang="es-ES" dirty="0" err="1" smtClean="0"/>
              <a:t>Climate</a:t>
            </a:r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0" y="692696"/>
            <a:ext cx="5088066" cy="613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556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Mountain </a:t>
            </a:r>
            <a:r>
              <a:rPr lang="es-ES" dirty="0" err="1" smtClean="0"/>
              <a:t>Climate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Vegetation changes with altitude because of the changes in temperature and precipitation.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called: </a:t>
            </a:r>
            <a:r>
              <a:rPr lang="es-ES" dirty="0" smtClean="0"/>
              <a:t>Altitudinal </a:t>
            </a:r>
            <a:r>
              <a:rPr lang="en-GB" dirty="0" smtClean="0"/>
              <a:t>Zonation</a:t>
            </a:r>
            <a:r>
              <a:rPr lang="es-ES" dirty="0" smtClean="0"/>
              <a:t> </a:t>
            </a:r>
            <a:r>
              <a:rPr lang="es-ES" dirty="0"/>
              <a:t>(Cliserie)</a:t>
            </a:r>
          </a:p>
          <a:p>
            <a:r>
              <a:rPr lang="en-US" dirty="0"/>
              <a:t>The vegetation </a:t>
            </a:r>
            <a:r>
              <a:rPr lang="en-US" dirty="0" smtClean="0"/>
              <a:t>on </a:t>
            </a:r>
            <a:r>
              <a:rPr lang="en-US" dirty="0"/>
              <a:t>sunny slopes is different from the vegetation on shady slopes</a:t>
            </a:r>
          </a:p>
          <a:p>
            <a:r>
              <a:rPr lang="en-US" dirty="0"/>
              <a:t>Vegetation is more abundant windward, than leeward.</a:t>
            </a:r>
          </a:p>
          <a:p>
            <a:r>
              <a:rPr lang="en-GB" dirty="0" smtClean="0"/>
              <a:t>The levels are:</a:t>
            </a:r>
          </a:p>
          <a:p>
            <a:pPr lvl="2"/>
            <a:r>
              <a:rPr lang="en-GB" sz="2800" dirty="0" smtClean="0"/>
              <a:t>Local trees</a:t>
            </a:r>
          </a:p>
          <a:p>
            <a:pPr lvl="2"/>
            <a:r>
              <a:rPr lang="en-GB" sz="2800" dirty="0" smtClean="0"/>
              <a:t>Deciduous trees </a:t>
            </a:r>
          </a:p>
          <a:p>
            <a:pPr lvl="2"/>
            <a:r>
              <a:rPr lang="en-GB" sz="2800" dirty="0" smtClean="0"/>
              <a:t>Evergreen trees (Taiga)</a:t>
            </a:r>
          </a:p>
          <a:p>
            <a:pPr lvl="2"/>
            <a:r>
              <a:rPr lang="en-GB" sz="2800" dirty="0" smtClean="0"/>
              <a:t>Shrubs or bushes</a:t>
            </a:r>
          </a:p>
          <a:p>
            <a:pPr lvl="2"/>
            <a:r>
              <a:rPr lang="en-GB" sz="2800" dirty="0" smtClean="0"/>
              <a:t>Grass or meadows</a:t>
            </a:r>
          </a:p>
          <a:p>
            <a:pPr lvl="2"/>
            <a:r>
              <a:rPr lang="en-GB" sz="2800" dirty="0" smtClean="0"/>
              <a:t>Moss and lichens (Tundra)</a:t>
            </a:r>
          </a:p>
          <a:p>
            <a:pPr lvl="2"/>
            <a:r>
              <a:rPr lang="en-GB" sz="2800" dirty="0" smtClean="0"/>
              <a:t>Snow zone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3523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415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" y="2420888"/>
            <a:ext cx="4893510" cy="452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77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err="1" smtClean="0"/>
              <a:t>Rainforest</a:t>
            </a:r>
            <a:r>
              <a:rPr lang="es-ES" sz="3600" dirty="0" smtClean="0"/>
              <a:t> </a:t>
            </a:r>
            <a:r>
              <a:rPr lang="es-ES" sz="3600" dirty="0" err="1" smtClean="0"/>
              <a:t>or</a:t>
            </a:r>
            <a:r>
              <a:rPr lang="es-ES" sz="3600" dirty="0" smtClean="0"/>
              <a:t> </a:t>
            </a:r>
            <a:r>
              <a:rPr lang="es-ES" sz="3600" dirty="0" err="1" smtClean="0"/>
              <a:t>Jungle</a:t>
            </a:r>
            <a:r>
              <a:rPr lang="es-ES" sz="3600" dirty="0" smtClean="0"/>
              <a:t> (</a:t>
            </a:r>
            <a:r>
              <a:rPr lang="es-ES" sz="3600" dirty="0" err="1" smtClean="0"/>
              <a:t>Equatorial</a:t>
            </a:r>
            <a:r>
              <a:rPr lang="es-ES" sz="3600" dirty="0" smtClean="0"/>
              <a:t>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4839"/>
            <a:ext cx="7968139" cy="5291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5585" r="3727" b="4448"/>
          <a:stretch/>
        </p:blipFill>
        <p:spPr bwMode="auto">
          <a:xfrm>
            <a:off x="104401" y="1700808"/>
            <a:ext cx="4506577" cy="43204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67544" y="246677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smtClean="0"/>
              <a:t>Rainforest or Jungle (Equatorial Climate).</a:t>
            </a:r>
            <a:endParaRPr lang="es-ES" sz="36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324350" cy="585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5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Savannah (Tropical </a:t>
            </a:r>
            <a:r>
              <a:rPr lang="es-ES" sz="3600" dirty="0" err="1" smtClean="0"/>
              <a:t>or</a:t>
            </a:r>
            <a:r>
              <a:rPr lang="es-ES" sz="3600" dirty="0" smtClean="0"/>
              <a:t> Savannah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13590"/>
            <a:ext cx="8251633" cy="502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5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62043"/>
          </a:xfrm>
        </p:spPr>
        <p:txBody>
          <a:bodyPr>
            <a:normAutofit/>
          </a:bodyPr>
          <a:lstStyle/>
          <a:p>
            <a:r>
              <a:rPr lang="es-ES" sz="3600" dirty="0" smtClean="0"/>
              <a:t>Savannah (Tropical </a:t>
            </a:r>
            <a:r>
              <a:rPr lang="es-ES" sz="3600" dirty="0" err="1" smtClean="0"/>
              <a:t>or</a:t>
            </a:r>
            <a:r>
              <a:rPr lang="es-ES" sz="3600" dirty="0" smtClean="0"/>
              <a:t> Savannah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768752" cy="5790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34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Savannah (Tropical </a:t>
            </a:r>
            <a:r>
              <a:rPr lang="es-ES" sz="3600" dirty="0" err="1" smtClean="0"/>
              <a:t>or</a:t>
            </a:r>
            <a:r>
              <a:rPr lang="es-ES" sz="3600" dirty="0" smtClean="0"/>
              <a:t> Savannah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2" y="1268760"/>
            <a:ext cx="8507163" cy="46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7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46677"/>
            <a:ext cx="8229600" cy="79208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Savannah (Tropical </a:t>
            </a:r>
            <a:r>
              <a:rPr lang="es-ES" sz="3600" dirty="0" err="1" smtClean="0"/>
              <a:t>or</a:t>
            </a:r>
            <a:r>
              <a:rPr lang="es-ES" sz="3600" dirty="0" smtClean="0"/>
              <a:t> Savannah </a:t>
            </a:r>
            <a:r>
              <a:rPr lang="es-ES" sz="3600" dirty="0" err="1" smtClean="0"/>
              <a:t>Climate</a:t>
            </a:r>
            <a:r>
              <a:rPr lang="es-ES" sz="3600" dirty="0" smtClean="0"/>
              <a:t>).</a:t>
            </a:r>
            <a:endParaRPr lang="es-E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" y="980728"/>
            <a:ext cx="8721725" cy="571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818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218</Words>
  <Application>Microsoft Office PowerPoint</Application>
  <PresentationFormat>Presentación en pantalla (4:3)</PresentationFormat>
  <Paragraphs>45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Unit 5: Climates of the world</vt:lpstr>
      <vt:lpstr>Rainforest or Jungle (Equatorial Climate).</vt:lpstr>
      <vt:lpstr>Rainforest or Jungle (Equatorial Climate).</vt:lpstr>
      <vt:lpstr>Rainforest or Jungle (Equatorial Climate).</vt:lpstr>
      <vt:lpstr>Presentación de PowerPoint</vt:lpstr>
      <vt:lpstr>Savannah (Tropical or Savannah Climate).</vt:lpstr>
      <vt:lpstr>Savannah (Tropical or Savannah Climate).</vt:lpstr>
      <vt:lpstr>Savannah (Tropical or Savannah Climate).</vt:lpstr>
      <vt:lpstr>Savannah (Tropical or Savannah Climate).</vt:lpstr>
      <vt:lpstr>Hot desert Climate</vt:lpstr>
      <vt:lpstr>Hot Desert Climate</vt:lpstr>
      <vt:lpstr>Hot desert Climate</vt:lpstr>
      <vt:lpstr>Presentación de PowerPoint</vt:lpstr>
      <vt:lpstr>Presentación de PowerPoint</vt:lpstr>
      <vt:lpstr>Mediterranean Forest</vt:lpstr>
      <vt:lpstr>Maquis and Garrigue (Shrubland - Matorrales)  (Mediterranean Climate)</vt:lpstr>
      <vt:lpstr>Oceanic Climate</vt:lpstr>
      <vt:lpstr>Oceanic Climate</vt:lpstr>
      <vt:lpstr>Deciduous Forest (Oceanic Climate)</vt:lpstr>
      <vt:lpstr>Presentación de PowerPoint</vt:lpstr>
      <vt:lpstr>Presentación de PowerPoint</vt:lpstr>
      <vt:lpstr>Continental Climate</vt:lpstr>
      <vt:lpstr>Continental Climate</vt:lpstr>
      <vt:lpstr>Taiga (Continental Climate)</vt:lpstr>
      <vt:lpstr>Presentación de PowerPoint</vt:lpstr>
      <vt:lpstr>Presentación de PowerPoint</vt:lpstr>
      <vt:lpstr>Polar Climate</vt:lpstr>
      <vt:lpstr>Polar Climate</vt:lpstr>
      <vt:lpstr>Tundra (Polar Climate)</vt:lpstr>
      <vt:lpstr>Tundra (Polar Climate)</vt:lpstr>
      <vt:lpstr>Mountain Climate</vt:lpstr>
      <vt:lpstr>Mountain Climate</vt:lpstr>
      <vt:lpstr>Mountain Climate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Climates of the world</dc:title>
  <dc:creator>Gema de la Torre</dc:creator>
  <cp:lastModifiedBy>Gema de la Torre</cp:lastModifiedBy>
  <cp:revision>21</cp:revision>
  <dcterms:created xsi:type="dcterms:W3CDTF">2019-12-04T23:40:02Z</dcterms:created>
  <dcterms:modified xsi:type="dcterms:W3CDTF">2021-01-29T16:20:48Z</dcterms:modified>
</cp:coreProperties>
</file>