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3" r:id="rId5"/>
    <p:sldId id="260" r:id="rId6"/>
    <p:sldId id="262" r:id="rId7"/>
    <p:sldId id="258" r:id="rId8"/>
    <p:sldId id="257" r:id="rId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A0DC"/>
    <a:srgbClr val="E4D2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E75-12CA-4496-A234-775402580469}" type="datetimeFigureOut">
              <a:rPr lang="es-ES" smtClean="0"/>
              <a:pPr/>
              <a:t>18/01/2021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837B-0F7B-45DC-A284-08D7F47BA2D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32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E75-12CA-4496-A234-775402580469}" type="datetimeFigureOut">
              <a:rPr lang="es-ES" smtClean="0"/>
              <a:pPr/>
              <a:t>18/01/2021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837B-0F7B-45DC-A284-08D7F47BA2D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5719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E75-12CA-4496-A234-775402580469}" type="datetimeFigureOut">
              <a:rPr lang="es-ES" smtClean="0"/>
              <a:pPr/>
              <a:t>18/01/2021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837B-0F7B-45DC-A284-08D7F47BA2D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8597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E75-12CA-4496-A234-775402580469}" type="datetimeFigureOut">
              <a:rPr lang="es-ES" smtClean="0"/>
              <a:pPr/>
              <a:t>18/01/2021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837B-0F7B-45DC-A284-08D7F47BA2D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697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E75-12CA-4496-A234-775402580469}" type="datetimeFigureOut">
              <a:rPr lang="es-ES" smtClean="0"/>
              <a:pPr/>
              <a:t>18/01/2021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837B-0F7B-45DC-A284-08D7F47BA2D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915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E75-12CA-4496-A234-775402580469}" type="datetimeFigureOut">
              <a:rPr lang="es-ES" smtClean="0"/>
              <a:pPr/>
              <a:t>18/01/2021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837B-0F7B-45DC-A284-08D7F47BA2D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6431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E75-12CA-4496-A234-775402580469}" type="datetimeFigureOut">
              <a:rPr lang="es-ES" smtClean="0"/>
              <a:pPr/>
              <a:t>18/01/2021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837B-0F7B-45DC-A284-08D7F47BA2D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1074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E75-12CA-4496-A234-775402580469}" type="datetimeFigureOut">
              <a:rPr lang="es-ES" smtClean="0"/>
              <a:pPr/>
              <a:t>18/01/2021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837B-0F7B-45DC-A284-08D7F47BA2D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0278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E75-12CA-4496-A234-775402580469}" type="datetimeFigureOut">
              <a:rPr lang="es-ES" smtClean="0"/>
              <a:pPr/>
              <a:t>18/01/2021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837B-0F7B-45DC-A284-08D7F47BA2D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156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E75-12CA-4496-A234-775402580469}" type="datetimeFigureOut">
              <a:rPr lang="es-ES" smtClean="0"/>
              <a:pPr/>
              <a:t>18/01/2021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837B-0F7B-45DC-A284-08D7F47BA2D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8521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E75-12CA-4496-A234-775402580469}" type="datetimeFigureOut">
              <a:rPr lang="es-ES" smtClean="0"/>
              <a:pPr/>
              <a:t>18/01/2021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837B-0F7B-45DC-A284-08D7F47BA2D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53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4D2E4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99E75-12CA-4496-A234-775402580469}" type="datetimeFigureOut">
              <a:rPr lang="es-ES" smtClean="0"/>
              <a:pPr/>
              <a:t>18/01/2021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4837B-0F7B-45DC-A284-08D7F47BA2D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374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Unit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 5: </a:t>
            </a:r>
            <a:b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</a:b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Climates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 of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the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World</a:t>
            </a:r>
            <a:endParaRPr lang="es-ES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08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7"/>
          <a:stretch/>
        </p:blipFill>
        <p:spPr bwMode="auto">
          <a:xfrm>
            <a:off x="1719617" y="547393"/>
            <a:ext cx="8963092" cy="5812464"/>
          </a:xfrm>
          <a:prstGeom prst="rect">
            <a:avLst/>
          </a:prstGeom>
          <a:ln w="28575">
            <a:solidFill>
              <a:srgbClr val="7030A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76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78734" y="122057"/>
            <a:ext cx="10515600" cy="77318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4000" dirty="0" smtClean="0"/>
              <a:t>1) </a:t>
            </a:r>
            <a:r>
              <a:rPr lang="es-ES" sz="4000" dirty="0" err="1" smtClean="0"/>
              <a:t>What</a:t>
            </a:r>
            <a:r>
              <a:rPr lang="es-ES" sz="4000" dirty="0" smtClean="0"/>
              <a:t> are </a:t>
            </a:r>
            <a:r>
              <a:rPr lang="es-ES" sz="4000" dirty="0" err="1" smtClean="0"/>
              <a:t>the</a:t>
            </a:r>
            <a:r>
              <a:rPr lang="es-ES" sz="4000" dirty="0" smtClean="0"/>
              <a:t> </a:t>
            </a:r>
            <a:r>
              <a:rPr lang="es-ES" sz="4000" dirty="0" err="1" smtClean="0"/>
              <a:t>Climates</a:t>
            </a:r>
            <a:r>
              <a:rPr lang="es-ES" sz="4000" dirty="0" smtClean="0"/>
              <a:t> of </a:t>
            </a:r>
            <a:r>
              <a:rPr lang="es-ES" sz="4000" dirty="0" err="1" smtClean="0"/>
              <a:t>the</a:t>
            </a:r>
            <a:r>
              <a:rPr lang="es-ES" sz="4000" dirty="0" smtClean="0"/>
              <a:t> </a:t>
            </a:r>
            <a:r>
              <a:rPr lang="es-ES" sz="4000" dirty="0" err="1" smtClean="0"/>
              <a:t>World</a:t>
            </a:r>
            <a:r>
              <a:rPr lang="es-ES" sz="4000" dirty="0" smtClean="0"/>
              <a:t>?</a:t>
            </a:r>
            <a:endParaRPr lang="es-ES" sz="4000" dirty="0"/>
          </a:p>
        </p:txBody>
      </p:sp>
      <p:sp>
        <p:nvSpPr>
          <p:cNvPr id="4" name="Marcador de contenido 3"/>
          <p:cNvSpPr>
            <a:spLocks noGrp="1"/>
          </p:cNvSpPr>
          <p:nvPr>
            <p:ph idx="4294967295"/>
          </p:nvPr>
        </p:nvSpPr>
        <p:spPr>
          <a:xfrm>
            <a:off x="596137" y="1193520"/>
            <a:ext cx="4114759" cy="4873625"/>
          </a:xfr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s-ES" dirty="0" err="1" smtClean="0"/>
              <a:t>Warm</a:t>
            </a:r>
            <a:r>
              <a:rPr lang="es-ES" dirty="0" smtClean="0"/>
              <a:t> </a:t>
            </a:r>
            <a:r>
              <a:rPr lang="es-ES" dirty="0" err="1" smtClean="0"/>
              <a:t>zone</a:t>
            </a:r>
            <a:endParaRPr lang="es-ES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 err="1" smtClean="0"/>
              <a:t>Equatorial</a:t>
            </a:r>
            <a:r>
              <a:rPr lang="es-ES" dirty="0" smtClean="0"/>
              <a:t> </a:t>
            </a:r>
            <a:r>
              <a:rPr lang="es-ES" dirty="0" err="1" smtClean="0"/>
              <a:t>Climate</a:t>
            </a:r>
            <a:endParaRPr lang="es-ES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 smtClean="0"/>
              <a:t>Tropical </a:t>
            </a:r>
            <a:r>
              <a:rPr lang="es-ES" dirty="0" err="1" smtClean="0"/>
              <a:t>Climate</a:t>
            </a:r>
            <a:r>
              <a:rPr lang="es-ES" dirty="0" smtClean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 smtClean="0"/>
              <a:t>Hot </a:t>
            </a:r>
            <a:r>
              <a:rPr lang="es-ES" dirty="0" err="1" smtClean="0"/>
              <a:t>desert</a:t>
            </a:r>
            <a:r>
              <a:rPr lang="es-ES" dirty="0" smtClean="0"/>
              <a:t> </a:t>
            </a:r>
            <a:r>
              <a:rPr lang="es-ES" dirty="0" err="1" smtClean="0"/>
              <a:t>Climate</a:t>
            </a:r>
            <a:endParaRPr lang="es-ES" dirty="0" smtClean="0"/>
          </a:p>
          <a:p>
            <a:r>
              <a:rPr lang="es-ES" dirty="0" err="1" smtClean="0"/>
              <a:t>Temperate</a:t>
            </a:r>
            <a:r>
              <a:rPr lang="es-ES" dirty="0" smtClean="0"/>
              <a:t> </a:t>
            </a:r>
            <a:r>
              <a:rPr lang="es-ES" dirty="0" err="1" smtClean="0"/>
              <a:t>zone</a:t>
            </a:r>
            <a:endParaRPr lang="es-ES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 err="1" smtClean="0"/>
              <a:t>Mediterranean</a:t>
            </a:r>
            <a:r>
              <a:rPr lang="es-ES" dirty="0" smtClean="0"/>
              <a:t> </a:t>
            </a:r>
            <a:r>
              <a:rPr lang="es-ES" dirty="0" err="1" smtClean="0"/>
              <a:t>Climate</a:t>
            </a:r>
            <a:endParaRPr lang="es-ES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 err="1" smtClean="0"/>
              <a:t>Oceanic</a:t>
            </a:r>
            <a:r>
              <a:rPr lang="es-ES" dirty="0" smtClean="0"/>
              <a:t> </a:t>
            </a:r>
            <a:r>
              <a:rPr lang="es-ES" dirty="0" err="1" smtClean="0"/>
              <a:t>Climate</a:t>
            </a:r>
            <a:endParaRPr lang="es-ES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 smtClean="0"/>
              <a:t>Continental </a:t>
            </a:r>
            <a:r>
              <a:rPr lang="es-ES" dirty="0" err="1" smtClean="0"/>
              <a:t>Climate</a:t>
            </a:r>
            <a:endParaRPr lang="es-ES" dirty="0" smtClean="0"/>
          </a:p>
          <a:p>
            <a:r>
              <a:rPr lang="es-ES" dirty="0" err="1" smtClean="0"/>
              <a:t>Cold</a:t>
            </a:r>
            <a:r>
              <a:rPr lang="es-ES" dirty="0" smtClean="0"/>
              <a:t> </a:t>
            </a:r>
            <a:r>
              <a:rPr lang="es-ES" dirty="0" err="1" smtClean="0"/>
              <a:t>Zone</a:t>
            </a:r>
            <a:endParaRPr lang="es-ES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 smtClean="0"/>
              <a:t>Polar </a:t>
            </a:r>
            <a:r>
              <a:rPr lang="es-ES" dirty="0" err="1" smtClean="0"/>
              <a:t>Climate</a:t>
            </a:r>
            <a:endParaRPr lang="es-ES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 smtClean="0"/>
              <a:t>Mountain </a:t>
            </a:r>
            <a:r>
              <a:rPr lang="es-ES" dirty="0" err="1" smtClean="0"/>
              <a:t>Climate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34" y="1215327"/>
            <a:ext cx="6935472" cy="48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5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8616" r="6001" b="11741"/>
          <a:stretch/>
        </p:blipFill>
        <p:spPr bwMode="auto">
          <a:xfrm>
            <a:off x="1518836" y="1092080"/>
            <a:ext cx="9348236" cy="5685977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5 Marcador de contenido"/>
          <p:cNvSpPr txBox="1">
            <a:spLocks/>
          </p:cNvSpPr>
          <p:nvPr/>
        </p:nvSpPr>
        <p:spPr>
          <a:xfrm>
            <a:off x="2115883" y="191065"/>
            <a:ext cx="8154143" cy="71677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800" dirty="0" smtClean="0"/>
              <a:t>2) </a:t>
            </a:r>
            <a:r>
              <a:rPr lang="es-ES" sz="2800" dirty="0" err="1" smtClean="0"/>
              <a:t>How</a:t>
            </a:r>
            <a:r>
              <a:rPr lang="es-ES" sz="2800" dirty="0" smtClean="0"/>
              <a:t> are </a:t>
            </a:r>
            <a:r>
              <a:rPr lang="es-ES" sz="2800" dirty="0" err="1" smtClean="0"/>
              <a:t>the</a:t>
            </a:r>
            <a:r>
              <a:rPr lang="es-ES" sz="2800" dirty="0" smtClean="0"/>
              <a:t> </a:t>
            </a:r>
            <a:r>
              <a:rPr lang="es-ES" sz="2800" dirty="0" err="1" smtClean="0"/>
              <a:t>Climates</a:t>
            </a:r>
            <a:r>
              <a:rPr lang="es-ES" sz="2800" dirty="0" smtClean="0"/>
              <a:t> of </a:t>
            </a:r>
            <a:r>
              <a:rPr lang="es-ES" sz="2800" dirty="0" err="1" smtClean="0"/>
              <a:t>the</a:t>
            </a:r>
            <a:r>
              <a:rPr lang="es-ES" sz="2800" dirty="0" smtClean="0"/>
              <a:t> </a:t>
            </a:r>
            <a:r>
              <a:rPr lang="es-ES" sz="2800" dirty="0" err="1" smtClean="0"/>
              <a:t>world</a:t>
            </a:r>
            <a:r>
              <a:rPr lang="es-ES" sz="2800" dirty="0" smtClean="0"/>
              <a:t> </a:t>
            </a:r>
            <a:r>
              <a:rPr lang="es-ES" sz="2800" dirty="0" err="1" smtClean="0"/>
              <a:t>distributed</a:t>
            </a:r>
            <a:r>
              <a:rPr lang="es-ES" sz="2800" dirty="0" smtClean="0"/>
              <a:t>?</a:t>
            </a:r>
            <a:endParaRPr kumimoji="0" lang="es-E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114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7010397" y="2299446"/>
            <a:ext cx="4056185" cy="2098431"/>
          </a:xfr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txBody>
          <a:bodyPr anchor="ctr">
            <a:normAutofit fontScale="92500" lnSpcReduction="20000"/>
          </a:bodyPr>
          <a:lstStyle/>
          <a:p>
            <a:r>
              <a:rPr lang="es-ES" dirty="0" smtClean="0"/>
              <a:t>Hot </a:t>
            </a:r>
            <a:r>
              <a:rPr lang="es-ES" dirty="0" err="1" smtClean="0"/>
              <a:t>desert</a:t>
            </a:r>
            <a:r>
              <a:rPr lang="es-ES" dirty="0" smtClean="0"/>
              <a:t> </a:t>
            </a:r>
            <a:r>
              <a:rPr lang="es-ES" dirty="0" err="1" smtClean="0"/>
              <a:t>Climate</a:t>
            </a:r>
            <a:endParaRPr lang="es-ES" dirty="0" smtClean="0"/>
          </a:p>
          <a:p>
            <a:r>
              <a:rPr lang="es-ES" dirty="0" smtClean="0"/>
              <a:t>Tropical </a:t>
            </a:r>
            <a:r>
              <a:rPr lang="es-ES" dirty="0" err="1" smtClean="0"/>
              <a:t>Climate</a:t>
            </a:r>
            <a:endParaRPr lang="es-ES" dirty="0" smtClean="0"/>
          </a:p>
          <a:p>
            <a:r>
              <a:rPr lang="es-ES" dirty="0" err="1" smtClean="0"/>
              <a:t>Equatorial</a:t>
            </a:r>
            <a:r>
              <a:rPr lang="es-ES" dirty="0" smtClean="0"/>
              <a:t> </a:t>
            </a:r>
            <a:r>
              <a:rPr lang="es-ES" dirty="0" err="1" smtClean="0"/>
              <a:t>Climate</a:t>
            </a:r>
            <a:endParaRPr lang="es-ES" dirty="0" smtClean="0"/>
          </a:p>
          <a:p>
            <a:r>
              <a:rPr lang="es-ES" dirty="0" smtClean="0"/>
              <a:t>Tropical </a:t>
            </a:r>
            <a:r>
              <a:rPr lang="es-ES" dirty="0" err="1" smtClean="0"/>
              <a:t>Climate</a:t>
            </a:r>
            <a:endParaRPr lang="es-ES" dirty="0" smtClean="0"/>
          </a:p>
          <a:p>
            <a:r>
              <a:rPr lang="es-ES" dirty="0" smtClean="0"/>
              <a:t>Hot </a:t>
            </a:r>
            <a:r>
              <a:rPr lang="es-ES" dirty="0" err="1" smtClean="0"/>
              <a:t>desert</a:t>
            </a:r>
            <a:r>
              <a:rPr lang="es-ES" dirty="0" smtClean="0"/>
              <a:t> </a:t>
            </a:r>
            <a:r>
              <a:rPr lang="es-ES" dirty="0" err="1" smtClean="0"/>
              <a:t>Climate</a:t>
            </a:r>
            <a:endParaRPr lang="es-ES" dirty="0" smtClean="0"/>
          </a:p>
        </p:txBody>
      </p:sp>
      <p:sp>
        <p:nvSpPr>
          <p:cNvPr id="9" name="5 Marcador de contenido"/>
          <p:cNvSpPr txBox="1">
            <a:spLocks/>
          </p:cNvSpPr>
          <p:nvPr/>
        </p:nvSpPr>
        <p:spPr>
          <a:xfrm>
            <a:off x="7010397" y="773723"/>
            <a:ext cx="3798277" cy="14536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Continental </a:t>
            </a:r>
            <a:r>
              <a:rPr kumimoji="0" lang="es-E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Climate</a:t>
            </a:r>
            <a:endParaRPr kumimoji="0" lang="es-E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Oceanic</a:t>
            </a: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Climate</a:t>
            </a:r>
            <a:endParaRPr kumimoji="0" lang="es-E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Mediterranean</a:t>
            </a:r>
            <a:r>
              <a:rPr kumimoji="0" lang="es-E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Climate</a:t>
            </a:r>
            <a:endParaRPr kumimoji="0" lang="es-E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5 Marcador de contenido"/>
          <p:cNvSpPr txBox="1">
            <a:spLocks/>
          </p:cNvSpPr>
          <p:nvPr/>
        </p:nvSpPr>
        <p:spPr>
          <a:xfrm>
            <a:off x="7021428" y="4514419"/>
            <a:ext cx="3933093" cy="12692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Mediterranean</a:t>
            </a:r>
            <a:r>
              <a:rPr kumimoji="0" lang="es-E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Climate</a:t>
            </a:r>
            <a:endParaRPr kumimoji="0" lang="es-E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Oceanic</a:t>
            </a: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Climate</a:t>
            </a:r>
            <a:endParaRPr kumimoji="0" lang="es-E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sng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Continental </a:t>
            </a:r>
            <a:r>
              <a:rPr kumimoji="0" lang="es-ES" sz="2800" b="0" i="0" u="none" strike="sng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Climate</a:t>
            </a:r>
            <a:endParaRPr kumimoji="0" lang="es-ES" sz="2800" b="0" i="0" u="none" strike="sng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5 Marcador de contenido"/>
          <p:cNvSpPr txBox="1">
            <a:spLocks/>
          </p:cNvSpPr>
          <p:nvPr/>
        </p:nvSpPr>
        <p:spPr>
          <a:xfrm>
            <a:off x="7010397" y="232738"/>
            <a:ext cx="3798277" cy="4689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Polar </a:t>
            </a:r>
            <a:r>
              <a:rPr kumimoji="0" lang="es-E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Climate</a:t>
            </a:r>
            <a:endParaRPr kumimoji="0" lang="es-E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5 Marcador de contenido"/>
          <p:cNvSpPr txBox="1">
            <a:spLocks/>
          </p:cNvSpPr>
          <p:nvPr/>
        </p:nvSpPr>
        <p:spPr>
          <a:xfrm>
            <a:off x="7021428" y="5905744"/>
            <a:ext cx="3798277" cy="4689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Polar </a:t>
            </a:r>
            <a:r>
              <a:rPr kumimoji="0" lang="es-E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Climate</a:t>
            </a:r>
            <a:endParaRPr kumimoji="0" lang="es-E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5 Marcador de contenido"/>
          <p:cNvSpPr txBox="1">
            <a:spLocks/>
          </p:cNvSpPr>
          <p:nvPr/>
        </p:nvSpPr>
        <p:spPr>
          <a:xfrm>
            <a:off x="587532" y="5862371"/>
            <a:ext cx="3798277" cy="4689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Mountain </a:t>
            </a:r>
            <a:r>
              <a:rPr kumimoji="0" lang="es-E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Climate</a:t>
            </a:r>
            <a:endParaRPr kumimoji="0" lang="es-E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5 Marcador de contenido"/>
          <p:cNvSpPr txBox="1">
            <a:spLocks/>
          </p:cNvSpPr>
          <p:nvPr/>
        </p:nvSpPr>
        <p:spPr>
          <a:xfrm>
            <a:off x="341675" y="260666"/>
            <a:ext cx="6220490" cy="90116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800" dirty="0" smtClean="0"/>
              <a:t>2) </a:t>
            </a:r>
            <a:r>
              <a:rPr lang="es-ES" sz="2800" dirty="0" err="1" smtClean="0"/>
              <a:t>How</a:t>
            </a:r>
            <a:r>
              <a:rPr lang="es-ES" sz="2800" dirty="0" smtClean="0"/>
              <a:t> are </a:t>
            </a:r>
            <a:r>
              <a:rPr lang="es-ES" sz="2800" dirty="0" err="1" smtClean="0"/>
              <a:t>the</a:t>
            </a:r>
            <a:r>
              <a:rPr lang="es-ES" sz="2800" dirty="0" smtClean="0"/>
              <a:t> </a:t>
            </a:r>
            <a:r>
              <a:rPr lang="es-ES" sz="2800" dirty="0" err="1" smtClean="0"/>
              <a:t>Climates</a:t>
            </a:r>
            <a:r>
              <a:rPr lang="es-ES" sz="2800" dirty="0" smtClean="0"/>
              <a:t> of </a:t>
            </a:r>
            <a:r>
              <a:rPr lang="es-ES" sz="2800" dirty="0" err="1" smtClean="0"/>
              <a:t>the</a:t>
            </a:r>
            <a:r>
              <a:rPr lang="es-ES" sz="2800" dirty="0" smtClean="0"/>
              <a:t> </a:t>
            </a:r>
            <a:r>
              <a:rPr lang="es-ES" sz="2800" dirty="0" err="1" smtClean="0"/>
              <a:t>world</a:t>
            </a:r>
            <a:r>
              <a:rPr lang="es-ES" sz="2800" dirty="0" smtClean="0"/>
              <a:t> </a:t>
            </a:r>
            <a:r>
              <a:rPr lang="es-ES" sz="2800" dirty="0" err="1" smtClean="0"/>
              <a:t>distributed</a:t>
            </a:r>
            <a:r>
              <a:rPr lang="es-ES" sz="2800" dirty="0" smtClean="0"/>
              <a:t>?</a:t>
            </a:r>
            <a:endParaRPr kumimoji="0" lang="es-E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37" y="1387736"/>
            <a:ext cx="5895922" cy="415990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130175"/>
            <a:ext cx="8809038" cy="660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96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318" t="10591" r="3683" b="9410"/>
          <a:stretch/>
        </p:blipFill>
        <p:spPr>
          <a:xfrm>
            <a:off x="914400" y="166256"/>
            <a:ext cx="10612582" cy="655781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4519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291" y="253088"/>
            <a:ext cx="8201890" cy="648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3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88</Words>
  <Application>Microsoft Office PowerPoint</Application>
  <PresentationFormat>Personalizado</PresentationFormat>
  <Paragraphs>29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Tema de Office</vt:lpstr>
      <vt:lpstr>Unit 5:  Climates of the World</vt:lpstr>
      <vt:lpstr>Presentación de PowerPoint</vt:lpstr>
      <vt:lpstr>1) What are the Climates of the World?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5: Climates of the World</dc:title>
  <dc:creator>CERVANTES_03</dc:creator>
  <cp:lastModifiedBy>Gema de la Torre</cp:lastModifiedBy>
  <cp:revision>15</cp:revision>
  <dcterms:created xsi:type="dcterms:W3CDTF">2019-11-21T09:43:19Z</dcterms:created>
  <dcterms:modified xsi:type="dcterms:W3CDTF">2021-01-18T18:42:03Z</dcterms:modified>
</cp:coreProperties>
</file>