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88640"/>
            <a:ext cx="7270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Provincias de España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79" y="1340768"/>
            <a:ext cx="7301086" cy="511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5" y="1124743"/>
            <a:ext cx="7889411" cy="557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1619672" y="980728"/>
            <a:ext cx="622003" cy="815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60468" y="607482"/>
            <a:ext cx="13681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A  Coruña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2339752" y="332656"/>
            <a:ext cx="432048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896955" y="313506"/>
            <a:ext cx="101886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Lugo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1619672" y="2276872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39551" y="3048169"/>
            <a:ext cx="128906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Ourense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1386966" y="2033228"/>
            <a:ext cx="864096" cy="5316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195943" y="2364849"/>
            <a:ext cx="162307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Pontevedra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3347864" y="96157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771800" y="807210"/>
            <a:ext cx="122413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Asturias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4274443" y="733731"/>
            <a:ext cx="0" cy="100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3671043" y="333621"/>
            <a:ext cx="133300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Cantabria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flipH="1">
            <a:off x="4919902" y="824183"/>
            <a:ext cx="288032" cy="821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5150245" y="485345"/>
            <a:ext cx="124147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Vizcaya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 flipH="1">
            <a:off x="5086993" y="729400"/>
            <a:ext cx="1843621" cy="1004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6732241" y="346837"/>
            <a:ext cx="13681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Guipúzcoa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 flipH="1">
            <a:off x="4978795" y="1609650"/>
            <a:ext cx="1412926" cy="289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6082253" y="1331108"/>
            <a:ext cx="115404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Álava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39" name="38 Conector recto de flecha"/>
          <p:cNvCxnSpPr/>
          <p:nvPr/>
        </p:nvCxnSpPr>
        <p:spPr>
          <a:xfrm flipH="1" flipV="1">
            <a:off x="4986025" y="2166841"/>
            <a:ext cx="1436404" cy="1464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6316851" y="3642255"/>
            <a:ext cx="115404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La Rioja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43" name="42 Conector recto de flecha"/>
          <p:cNvCxnSpPr/>
          <p:nvPr/>
        </p:nvCxnSpPr>
        <p:spPr>
          <a:xfrm flipH="1" flipV="1">
            <a:off x="5457469" y="1984155"/>
            <a:ext cx="1778828" cy="1084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6967370" y="3073280"/>
            <a:ext cx="115404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Navarra</a:t>
            </a:r>
            <a:endParaRPr 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8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7" grpId="0" animBg="1"/>
      <p:bldP spid="20" grpId="0" animBg="1"/>
      <p:bldP spid="24" grpId="0" animBg="1"/>
      <p:bldP spid="27" grpId="0" animBg="1"/>
      <p:bldP spid="30" grpId="0" animBg="1"/>
      <p:bldP spid="34" grpId="0" animBg="1"/>
      <p:bldP spid="38" grpId="0" animBg="1"/>
      <p:bldP spid="41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80920" cy="585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>
            <a:off x="5940152" y="476672"/>
            <a:ext cx="458097" cy="1625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244205" y="275920"/>
            <a:ext cx="115404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Huesca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608004" y="476672"/>
            <a:ext cx="1332148" cy="1994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635896" y="273127"/>
            <a:ext cx="137006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Zaragoza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2915816" y="673237"/>
            <a:ext cx="2994463" cy="2539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835696" y="276617"/>
            <a:ext cx="137006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Teruel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flipH="1">
            <a:off x="6948264" y="1289562"/>
            <a:ext cx="101881" cy="863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6398249" y="889452"/>
            <a:ext cx="137006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Lleida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flipH="1">
            <a:off x="7768318" y="673237"/>
            <a:ext cx="202041" cy="1568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7378396" y="289492"/>
            <a:ext cx="137006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Girona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flipH="1" flipV="1">
            <a:off x="7353934" y="2470704"/>
            <a:ext cx="395697" cy="314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7685367" y="2627911"/>
            <a:ext cx="137006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Barcelona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 flipH="1" flipV="1">
            <a:off x="6588224" y="2785119"/>
            <a:ext cx="557888" cy="336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6867168" y="3121583"/>
            <a:ext cx="145116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Tarragona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37" name="36 Conector recto de flecha"/>
          <p:cNvCxnSpPr/>
          <p:nvPr/>
        </p:nvCxnSpPr>
        <p:spPr>
          <a:xfrm flipH="1" flipV="1">
            <a:off x="6182736" y="3353461"/>
            <a:ext cx="557888" cy="336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6657021" y="3674093"/>
            <a:ext cx="145116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Castellón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39" name="38 Conector recto de flecha"/>
          <p:cNvCxnSpPr/>
          <p:nvPr/>
        </p:nvCxnSpPr>
        <p:spPr>
          <a:xfrm flipH="1" flipV="1">
            <a:off x="6037139" y="3810068"/>
            <a:ext cx="1316795" cy="699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6920650" y="4309065"/>
            <a:ext cx="145116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Valencia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43" name="42 Conector recto de flecha"/>
          <p:cNvCxnSpPr/>
          <p:nvPr/>
        </p:nvCxnSpPr>
        <p:spPr>
          <a:xfrm flipH="1" flipV="1">
            <a:off x="6023003" y="4359649"/>
            <a:ext cx="1060280" cy="699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6781347" y="4829388"/>
            <a:ext cx="128208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Alicante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46" name="45 Conector recto de flecha"/>
          <p:cNvCxnSpPr/>
          <p:nvPr/>
        </p:nvCxnSpPr>
        <p:spPr>
          <a:xfrm flipH="1" flipV="1">
            <a:off x="5652120" y="4709175"/>
            <a:ext cx="705046" cy="640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5827561" y="5298495"/>
            <a:ext cx="117164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Murcia</a:t>
            </a:r>
            <a:endParaRPr 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8" grpId="0" animBg="1"/>
      <p:bldP spid="23" grpId="0" animBg="1"/>
      <p:bldP spid="28" grpId="0" animBg="1"/>
      <p:bldP spid="31" grpId="0" animBg="1"/>
      <p:bldP spid="33" grpId="0" animBg="1"/>
      <p:bldP spid="38" grpId="0" animBg="1"/>
      <p:bldP spid="42" grpId="0" animBg="1"/>
      <p:bldP spid="45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4" y="280661"/>
            <a:ext cx="8825515" cy="623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 rot="20152261">
            <a:off x="6848712" y="2959741"/>
            <a:ext cx="2044164" cy="985599"/>
          </a:xfrm>
          <a:prstGeom prst="ellipse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92280" y="2584979"/>
            <a:ext cx="172819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Baleares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5299597" y="4725144"/>
            <a:ext cx="1288627" cy="304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6588224" y="4393432"/>
            <a:ext cx="144016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Almería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 flipV="1">
            <a:off x="4694332" y="5058215"/>
            <a:ext cx="1707922" cy="189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300192" y="5016753"/>
            <a:ext cx="157060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Granada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4590628" y="3823413"/>
            <a:ext cx="0" cy="641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4341932" y="3423303"/>
            <a:ext cx="95766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Jaén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1475656" y="2380609"/>
            <a:ext cx="2592288" cy="2012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488312" y="1980499"/>
            <a:ext cx="129614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Córdoba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 flipH="1" flipV="1">
            <a:off x="4106643" y="5184041"/>
            <a:ext cx="714121" cy="708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4694332" y="5545840"/>
            <a:ext cx="135082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Málaga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1475656" y="3042734"/>
            <a:ext cx="2160240" cy="1682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433636" y="2785034"/>
            <a:ext cx="118603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Sevilla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41" name="40 Conector recto de flecha"/>
          <p:cNvCxnSpPr/>
          <p:nvPr/>
        </p:nvCxnSpPr>
        <p:spPr>
          <a:xfrm>
            <a:off x="1136384" y="3972231"/>
            <a:ext cx="1851440" cy="842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407484" y="3709876"/>
            <a:ext cx="102733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Huelva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45" name="44 Conector recto de flecha"/>
          <p:cNvCxnSpPr/>
          <p:nvPr/>
        </p:nvCxnSpPr>
        <p:spPr>
          <a:xfrm>
            <a:off x="1439652" y="4725144"/>
            <a:ext cx="2052228" cy="691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50 CuadroTexto"/>
          <p:cNvSpPr txBox="1"/>
          <p:nvPr/>
        </p:nvSpPr>
        <p:spPr>
          <a:xfrm>
            <a:off x="611375" y="4482296"/>
            <a:ext cx="102733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Cádiz</a:t>
            </a:r>
            <a:endParaRPr 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6" grpId="0" animBg="1"/>
      <p:bldP spid="21" grpId="0" animBg="1"/>
      <p:bldP spid="25" grpId="0" animBg="1"/>
      <p:bldP spid="31" grpId="0" animBg="1"/>
      <p:bldP spid="40" grpId="0" animBg="1"/>
      <p:bldP spid="44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2" y="375053"/>
            <a:ext cx="8825515" cy="623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6209" y="4343143"/>
            <a:ext cx="1800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Santa Cruz de Tenerife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78526" y="4697086"/>
            <a:ext cx="155736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Las Palmas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13" name="12 Conector recto de flecha"/>
          <p:cNvCxnSpPr>
            <a:stCxn id="18" idx="3"/>
          </p:cNvCxnSpPr>
          <p:nvPr/>
        </p:nvCxnSpPr>
        <p:spPr>
          <a:xfrm>
            <a:off x="1725989" y="3299040"/>
            <a:ext cx="1621875" cy="77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66209" y="3098985"/>
            <a:ext cx="145978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Badajoz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1635725" y="2521008"/>
            <a:ext cx="1621875" cy="77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84366" y="2320953"/>
            <a:ext cx="145978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Cáceres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152603" y="5322552"/>
            <a:ext cx="1323054" cy="1066758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1528621" y="5322552"/>
            <a:ext cx="1461145" cy="1066758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1635725" y="1628800"/>
            <a:ext cx="2956544" cy="1092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02953" y="1428745"/>
            <a:ext cx="132303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Madrid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5076057" y="1052736"/>
            <a:ext cx="1368150" cy="1510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012160" y="652626"/>
            <a:ext cx="165618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Guadalajara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23" name="22 Conector recto de flecha"/>
          <p:cNvCxnSpPr>
            <a:stCxn id="26" idx="1"/>
          </p:cNvCxnSpPr>
          <p:nvPr/>
        </p:nvCxnSpPr>
        <p:spPr>
          <a:xfrm flipH="1">
            <a:off x="5296273" y="1806266"/>
            <a:ext cx="2209898" cy="1392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7506171" y="1606211"/>
            <a:ext cx="114105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Cuenca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30" name="29 Conector recto de flecha"/>
          <p:cNvCxnSpPr/>
          <p:nvPr/>
        </p:nvCxnSpPr>
        <p:spPr>
          <a:xfrm flipH="1">
            <a:off x="5339258" y="2910024"/>
            <a:ext cx="1825030" cy="1085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7112122" y="2687680"/>
            <a:ext cx="142031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Albacete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flipH="1" flipV="1">
            <a:off x="4854403" y="3906034"/>
            <a:ext cx="864096" cy="18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5326303" y="5654889"/>
            <a:ext cx="183798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Ciudad Real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44" name="43 Conector recto de flecha"/>
          <p:cNvCxnSpPr/>
          <p:nvPr/>
        </p:nvCxnSpPr>
        <p:spPr>
          <a:xfrm flipH="1" flipV="1">
            <a:off x="4299892" y="3250829"/>
            <a:ext cx="123747" cy="2404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3960429" y="5617679"/>
            <a:ext cx="11156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Toledo</a:t>
            </a:r>
            <a:endParaRPr 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8" grpId="0" animBg="1"/>
      <p:bldP spid="24" grpId="0" animBg="1"/>
      <p:bldP spid="6" grpId="0" animBg="1"/>
      <p:bldP spid="14" grpId="0" animBg="1"/>
      <p:bldP spid="16" grpId="0" animBg="1"/>
      <p:bldP spid="21" grpId="0" animBg="1"/>
      <p:bldP spid="26" grpId="0" animBg="1"/>
      <p:bldP spid="32" grpId="0" animBg="1"/>
      <p:bldP spid="39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8" y="472327"/>
            <a:ext cx="8825515" cy="623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 de flecha"/>
          <p:cNvCxnSpPr>
            <a:stCxn id="8" idx="3"/>
          </p:cNvCxnSpPr>
          <p:nvPr/>
        </p:nvCxnSpPr>
        <p:spPr>
          <a:xfrm>
            <a:off x="1452224" y="1268760"/>
            <a:ext cx="189564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95536" y="1068705"/>
            <a:ext cx="10566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León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9" name="8 Conector recto de flecha"/>
          <p:cNvCxnSpPr>
            <a:stCxn id="12" idx="3"/>
          </p:cNvCxnSpPr>
          <p:nvPr/>
        </p:nvCxnSpPr>
        <p:spPr>
          <a:xfrm flipV="1">
            <a:off x="1619672" y="1988840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95536" y="2148825"/>
            <a:ext cx="122413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Zamora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13" name="12 Conector recto de flecha"/>
          <p:cNvCxnSpPr>
            <a:stCxn id="14" idx="3"/>
          </p:cNvCxnSpPr>
          <p:nvPr/>
        </p:nvCxnSpPr>
        <p:spPr>
          <a:xfrm flipV="1">
            <a:off x="1886020" y="2708920"/>
            <a:ext cx="1461844" cy="505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395536" y="3013992"/>
            <a:ext cx="149048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Salamanca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17" name="16 Conector recto de flecha"/>
          <p:cNvCxnSpPr>
            <a:stCxn id="19" idx="2"/>
          </p:cNvCxnSpPr>
          <p:nvPr/>
        </p:nvCxnSpPr>
        <p:spPr>
          <a:xfrm>
            <a:off x="2868970" y="472327"/>
            <a:ext cx="1249298" cy="960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123728" y="72217"/>
            <a:ext cx="149048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Palencia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H="1">
            <a:off x="3900619" y="645745"/>
            <a:ext cx="1161945" cy="1544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4788024" y="245635"/>
            <a:ext cx="149048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Valladolid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28" name="27 Conector recto de flecha"/>
          <p:cNvCxnSpPr>
            <a:stCxn id="33" idx="0"/>
          </p:cNvCxnSpPr>
          <p:nvPr/>
        </p:nvCxnSpPr>
        <p:spPr>
          <a:xfrm flipH="1" flipV="1">
            <a:off x="3900620" y="2852062"/>
            <a:ext cx="2471580" cy="2449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5796136" y="5301208"/>
            <a:ext cx="11521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Ávila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34" name="33 Conector recto de flecha"/>
          <p:cNvCxnSpPr>
            <a:stCxn id="37" idx="1"/>
          </p:cNvCxnSpPr>
          <p:nvPr/>
        </p:nvCxnSpPr>
        <p:spPr>
          <a:xfrm flipH="1">
            <a:off x="4541946" y="752641"/>
            <a:ext cx="2190294" cy="948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6732240" y="552586"/>
            <a:ext cx="11521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Burgos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38" name="37 Conector recto de flecha"/>
          <p:cNvCxnSpPr>
            <a:stCxn id="41" idx="1"/>
          </p:cNvCxnSpPr>
          <p:nvPr/>
        </p:nvCxnSpPr>
        <p:spPr>
          <a:xfrm flipH="1" flipV="1">
            <a:off x="5062565" y="2148826"/>
            <a:ext cx="2398139" cy="600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7460704" y="2548935"/>
            <a:ext cx="11521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Soria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cxnSp>
        <p:nvCxnSpPr>
          <p:cNvPr id="44" name="43 Conector recto de flecha"/>
          <p:cNvCxnSpPr>
            <a:stCxn id="46" idx="1"/>
          </p:cNvCxnSpPr>
          <p:nvPr/>
        </p:nvCxnSpPr>
        <p:spPr>
          <a:xfrm flipH="1" flipV="1">
            <a:off x="4303808" y="2413828"/>
            <a:ext cx="2644456" cy="1007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6948264" y="3221609"/>
            <a:ext cx="13681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Segovia</a:t>
            </a:r>
            <a:endParaRPr 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9" grpId="0" animBg="1"/>
      <p:bldP spid="24" grpId="0" animBg="1"/>
      <p:bldP spid="33" grpId="0" animBg="1"/>
      <p:bldP spid="37" grpId="0" animBg="1"/>
      <p:bldP spid="41" grpId="0" animBg="1"/>
      <p:bldP spid="4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60</Words>
  <Application>Microsoft Office PowerPoint</Application>
  <PresentationFormat>Presentación en pantalla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Gema de la Torre</dc:creator>
  <cp:lastModifiedBy>Gema de la Torre</cp:lastModifiedBy>
  <cp:revision>11</cp:revision>
  <dcterms:created xsi:type="dcterms:W3CDTF">2021-02-11T15:42:59Z</dcterms:created>
  <dcterms:modified xsi:type="dcterms:W3CDTF">2021-02-14T17:46:26Z</dcterms:modified>
</cp:coreProperties>
</file>