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11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9B712-DD33-4741-BA83-09C1F486BBA9}" type="datetimeFigureOut">
              <a:rPr lang="es-ES" smtClean="0"/>
              <a:t>11/02/2021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ECC5A-22FE-412B-8F15-8C3D51CDD9A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2679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9B712-DD33-4741-BA83-09C1F486BBA9}" type="datetimeFigureOut">
              <a:rPr lang="es-ES" smtClean="0"/>
              <a:t>11/02/2021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ECC5A-22FE-412B-8F15-8C3D51CDD9A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84320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9B712-DD33-4741-BA83-09C1F486BBA9}" type="datetimeFigureOut">
              <a:rPr lang="es-ES" smtClean="0"/>
              <a:t>11/02/2021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ECC5A-22FE-412B-8F15-8C3D51CDD9A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56047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9B712-DD33-4741-BA83-09C1F486BBA9}" type="datetimeFigureOut">
              <a:rPr lang="es-ES" smtClean="0"/>
              <a:t>11/02/2021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ECC5A-22FE-412B-8F15-8C3D51CDD9A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01053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9B712-DD33-4741-BA83-09C1F486BBA9}" type="datetimeFigureOut">
              <a:rPr lang="es-ES" smtClean="0"/>
              <a:t>11/02/2021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ECC5A-22FE-412B-8F15-8C3D51CDD9A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03631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9B712-DD33-4741-BA83-09C1F486BBA9}" type="datetimeFigureOut">
              <a:rPr lang="es-ES" smtClean="0"/>
              <a:t>11/02/2021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ECC5A-22FE-412B-8F15-8C3D51CDD9A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82867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9B712-DD33-4741-BA83-09C1F486BBA9}" type="datetimeFigureOut">
              <a:rPr lang="es-ES" smtClean="0"/>
              <a:t>11/02/2021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ECC5A-22FE-412B-8F15-8C3D51CDD9A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05933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9B712-DD33-4741-BA83-09C1F486BBA9}" type="datetimeFigureOut">
              <a:rPr lang="es-ES" smtClean="0"/>
              <a:t>11/02/2021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ECC5A-22FE-412B-8F15-8C3D51CDD9A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46100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9B712-DD33-4741-BA83-09C1F486BBA9}" type="datetimeFigureOut">
              <a:rPr lang="es-ES" smtClean="0"/>
              <a:t>11/02/2021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ECC5A-22FE-412B-8F15-8C3D51CDD9A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40842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9B712-DD33-4741-BA83-09C1F486BBA9}" type="datetimeFigureOut">
              <a:rPr lang="es-ES" smtClean="0"/>
              <a:t>11/02/2021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ECC5A-22FE-412B-8F15-8C3D51CDD9A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3186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9B712-DD33-4741-BA83-09C1F486BBA9}" type="datetimeFigureOut">
              <a:rPr lang="es-ES" smtClean="0"/>
              <a:t>11/02/2021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ECC5A-22FE-412B-8F15-8C3D51CDD9A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71916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0850">
              <a:srgbClr val="BAD08D"/>
            </a:gs>
            <a:gs pos="0">
              <a:schemeClr val="accent3">
                <a:lumMod val="89000"/>
                <a:lumOff val="11000"/>
              </a:schemeClr>
            </a:gs>
            <a:gs pos="50000">
              <a:schemeClr val="accent3">
                <a:lumMod val="40000"/>
                <a:lumOff val="60000"/>
              </a:schemeClr>
            </a:gs>
            <a:gs pos="100000">
              <a:schemeClr val="accent3">
                <a:lumMod val="20000"/>
                <a:lumOff val="8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89B712-DD33-4741-BA83-09C1F486BBA9}" type="datetimeFigureOut">
              <a:rPr lang="es-ES" smtClean="0"/>
              <a:t>11/02/2021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AECC5A-22FE-412B-8F15-8C3D51CDD9A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08513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3578" y="450067"/>
            <a:ext cx="8492827" cy="5948017"/>
          </a:xfrm>
          <a:prstGeom prst="rect">
            <a:avLst/>
          </a:prstGeom>
        </p:spPr>
      </p:pic>
      <p:sp>
        <p:nvSpPr>
          <p:cNvPr id="5" name="Estrella de 5 puntas 4"/>
          <p:cNvSpPr/>
          <p:nvPr/>
        </p:nvSpPr>
        <p:spPr>
          <a:xfrm>
            <a:off x="4427984" y="2708920"/>
            <a:ext cx="144016" cy="144016"/>
          </a:xfrm>
          <a:prstGeom prst="star5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CuadroTexto 5"/>
          <p:cNvSpPr txBox="1"/>
          <p:nvPr/>
        </p:nvSpPr>
        <p:spPr>
          <a:xfrm>
            <a:off x="4067944" y="2524254"/>
            <a:ext cx="936104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dirty="0" smtClean="0"/>
              <a:t>Madrid</a:t>
            </a:r>
            <a:endParaRPr lang="es-ES" dirty="0"/>
          </a:p>
        </p:txBody>
      </p:sp>
      <p:sp>
        <p:nvSpPr>
          <p:cNvPr id="8" name="Estrella de 5 puntas 7"/>
          <p:cNvSpPr/>
          <p:nvPr/>
        </p:nvSpPr>
        <p:spPr>
          <a:xfrm>
            <a:off x="2123728" y="1052736"/>
            <a:ext cx="216024" cy="216024"/>
          </a:xfrm>
          <a:prstGeom prst="star5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CuadroTexto 12"/>
          <p:cNvSpPr txBox="1"/>
          <p:nvPr/>
        </p:nvSpPr>
        <p:spPr>
          <a:xfrm>
            <a:off x="971600" y="1050256"/>
            <a:ext cx="949949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dirty="0" smtClean="0"/>
              <a:t>Galicia</a:t>
            </a:r>
            <a:endParaRPr lang="es-ES" dirty="0"/>
          </a:p>
        </p:txBody>
      </p:sp>
      <p:sp>
        <p:nvSpPr>
          <p:cNvPr id="14" name="Estrella de 5 puntas 13"/>
          <p:cNvSpPr/>
          <p:nvPr/>
        </p:nvSpPr>
        <p:spPr>
          <a:xfrm>
            <a:off x="3296986" y="692495"/>
            <a:ext cx="216024" cy="216024"/>
          </a:xfrm>
          <a:prstGeom prst="star5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CuadroTexto 14"/>
          <p:cNvSpPr txBox="1"/>
          <p:nvPr/>
        </p:nvSpPr>
        <p:spPr>
          <a:xfrm>
            <a:off x="2699792" y="198275"/>
            <a:ext cx="949949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dirty="0" smtClean="0"/>
              <a:t>Asturias</a:t>
            </a:r>
            <a:endParaRPr lang="es-ES" dirty="0"/>
          </a:p>
        </p:txBody>
      </p:sp>
      <p:sp>
        <p:nvSpPr>
          <p:cNvPr id="16" name="Estrella de 5 puntas 15"/>
          <p:cNvSpPr/>
          <p:nvPr/>
        </p:nvSpPr>
        <p:spPr>
          <a:xfrm>
            <a:off x="4211960" y="800507"/>
            <a:ext cx="216024" cy="216024"/>
          </a:xfrm>
          <a:prstGeom prst="star5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CuadroTexto 16"/>
          <p:cNvSpPr txBox="1"/>
          <p:nvPr/>
        </p:nvSpPr>
        <p:spPr>
          <a:xfrm>
            <a:off x="3779911" y="323163"/>
            <a:ext cx="1092935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dirty="0" smtClean="0"/>
              <a:t>Cantabria</a:t>
            </a:r>
            <a:endParaRPr lang="es-ES" dirty="0"/>
          </a:p>
        </p:txBody>
      </p:sp>
      <p:sp>
        <p:nvSpPr>
          <p:cNvPr id="19" name="Estrella de 5 puntas 18"/>
          <p:cNvSpPr/>
          <p:nvPr/>
        </p:nvSpPr>
        <p:spPr>
          <a:xfrm>
            <a:off x="4872847" y="834232"/>
            <a:ext cx="216024" cy="216024"/>
          </a:xfrm>
          <a:prstGeom prst="star5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CuadroTexto 19"/>
          <p:cNvSpPr txBox="1"/>
          <p:nvPr/>
        </p:nvSpPr>
        <p:spPr>
          <a:xfrm>
            <a:off x="5134219" y="172002"/>
            <a:ext cx="1224136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dirty="0" smtClean="0"/>
              <a:t>País Vasco</a:t>
            </a:r>
            <a:endParaRPr lang="es-ES" dirty="0"/>
          </a:p>
        </p:txBody>
      </p:sp>
      <p:sp>
        <p:nvSpPr>
          <p:cNvPr id="21" name="Estrella de 5 puntas 20"/>
          <p:cNvSpPr/>
          <p:nvPr/>
        </p:nvSpPr>
        <p:spPr>
          <a:xfrm>
            <a:off x="5479189" y="1089806"/>
            <a:ext cx="216024" cy="216024"/>
          </a:xfrm>
          <a:prstGeom prst="star5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CuadroTexto 21"/>
          <p:cNvSpPr txBox="1"/>
          <p:nvPr/>
        </p:nvSpPr>
        <p:spPr>
          <a:xfrm>
            <a:off x="5519891" y="688301"/>
            <a:ext cx="1224136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dirty="0" smtClean="0"/>
              <a:t>Navarra</a:t>
            </a:r>
            <a:endParaRPr lang="es-ES" dirty="0"/>
          </a:p>
        </p:txBody>
      </p:sp>
      <p:sp>
        <p:nvSpPr>
          <p:cNvPr id="23" name="Estrella de 5 puntas 22"/>
          <p:cNvSpPr/>
          <p:nvPr/>
        </p:nvSpPr>
        <p:spPr>
          <a:xfrm>
            <a:off x="4896036" y="1377640"/>
            <a:ext cx="216024" cy="216024"/>
          </a:xfrm>
          <a:prstGeom prst="star5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" name="CuadroTexto 23"/>
          <p:cNvSpPr txBox="1"/>
          <p:nvPr/>
        </p:nvSpPr>
        <p:spPr>
          <a:xfrm>
            <a:off x="4211960" y="1372874"/>
            <a:ext cx="972108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dirty="0" smtClean="0"/>
              <a:t>La Rioja</a:t>
            </a:r>
            <a:endParaRPr lang="es-ES" dirty="0"/>
          </a:p>
        </p:txBody>
      </p:sp>
      <p:sp>
        <p:nvSpPr>
          <p:cNvPr id="25" name="Estrella de 5 puntas 24"/>
          <p:cNvSpPr/>
          <p:nvPr/>
        </p:nvSpPr>
        <p:spPr>
          <a:xfrm>
            <a:off x="5911799" y="1593664"/>
            <a:ext cx="216024" cy="216024"/>
          </a:xfrm>
          <a:prstGeom prst="star5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CuadroTexto 25"/>
          <p:cNvSpPr txBox="1"/>
          <p:nvPr/>
        </p:nvSpPr>
        <p:spPr>
          <a:xfrm>
            <a:off x="5449640" y="1915774"/>
            <a:ext cx="924317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dirty="0" smtClean="0"/>
              <a:t>Aragón</a:t>
            </a:r>
            <a:endParaRPr lang="es-ES" dirty="0"/>
          </a:p>
        </p:txBody>
      </p:sp>
      <p:sp>
        <p:nvSpPr>
          <p:cNvPr id="28" name="Estrella de 5 puntas 27"/>
          <p:cNvSpPr/>
          <p:nvPr/>
        </p:nvSpPr>
        <p:spPr>
          <a:xfrm>
            <a:off x="7188254" y="1534617"/>
            <a:ext cx="216024" cy="216024"/>
          </a:xfrm>
          <a:prstGeom prst="star5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9" name="CuadroTexto 28"/>
          <p:cNvSpPr txBox="1"/>
          <p:nvPr/>
        </p:nvSpPr>
        <p:spPr>
          <a:xfrm>
            <a:off x="6963566" y="1876610"/>
            <a:ext cx="1028814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dirty="0" smtClean="0"/>
              <a:t>Cataluña</a:t>
            </a:r>
            <a:endParaRPr lang="es-ES" dirty="0"/>
          </a:p>
        </p:txBody>
      </p:sp>
      <p:sp>
        <p:nvSpPr>
          <p:cNvPr id="30" name="Estrella de 5 puntas 29"/>
          <p:cNvSpPr/>
          <p:nvPr/>
        </p:nvSpPr>
        <p:spPr>
          <a:xfrm>
            <a:off x="5911798" y="3228584"/>
            <a:ext cx="216024" cy="216024"/>
          </a:xfrm>
          <a:prstGeom prst="star5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1" name="CuadroTexto 30"/>
          <p:cNvSpPr txBox="1"/>
          <p:nvPr/>
        </p:nvSpPr>
        <p:spPr>
          <a:xfrm>
            <a:off x="5875431" y="2767569"/>
            <a:ext cx="1737192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dirty="0" smtClean="0"/>
              <a:t>C.A. Valenciana</a:t>
            </a:r>
            <a:endParaRPr lang="es-ES" dirty="0"/>
          </a:p>
        </p:txBody>
      </p:sp>
      <p:sp>
        <p:nvSpPr>
          <p:cNvPr id="32" name="Estrella de 5 puntas 31"/>
          <p:cNvSpPr/>
          <p:nvPr/>
        </p:nvSpPr>
        <p:spPr>
          <a:xfrm>
            <a:off x="7884368" y="3145769"/>
            <a:ext cx="216024" cy="216024"/>
          </a:xfrm>
          <a:prstGeom prst="star5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3" name="CuadroTexto 32"/>
          <p:cNvSpPr txBox="1"/>
          <p:nvPr/>
        </p:nvSpPr>
        <p:spPr>
          <a:xfrm>
            <a:off x="7210356" y="3476334"/>
            <a:ext cx="1036505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dirty="0" smtClean="0"/>
              <a:t>Baleares</a:t>
            </a:r>
            <a:endParaRPr lang="es-ES" dirty="0"/>
          </a:p>
        </p:txBody>
      </p:sp>
      <p:sp>
        <p:nvSpPr>
          <p:cNvPr id="34" name="Estrella de 5 puntas 33"/>
          <p:cNvSpPr/>
          <p:nvPr/>
        </p:nvSpPr>
        <p:spPr>
          <a:xfrm>
            <a:off x="5449640" y="4272349"/>
            <a:ext cx="216024" cy="216024"/>
          </a:xfrm>
          <a:prstGeom prst="star5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5" name="CuadroTexto 34"/>
          <p:cNvSpPr txBox="1"/>
          <p:nvPr/>
        </p:nvSpPr>
        <p:spPr>
          <a:xfrm>
            <a:off x="5587201" y="4411597"/>
            <a:ext cx="1036505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dirty="0" smtClean="0"/>
              <a:t>Murcia</a:t>
            </a:r>
            <a:endParaRPr lang="es-ES" dirty="0"/>
          </a:p>
        </p:txBody>
      </p:sp>
      <p:sp>
        <p:nvSpPr>
          <p:cNvPr id="36" name="Estrella de 5 puntas 35"/>
          <p:cNvSpPr/>
          <p:nvPr/>
        </p:nvSpPr>
        <p:spPr>
          <a:xfrm>
            <a:off x="4096935" y="3208052"/>
            <a:ext cx="216024" cy="216024"/>
          </a:xfrm>
          <a:prstGeom prst="star5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7" name="CuadroTexto 36"/>
          <p:cNvSpPr txBox="1"/>
          <p:nvPr/>
        </p:nvSpPr>
        <p:spPr>
          <a:xfrm>
            <a:off x="4342591" y="3252095"/>
            <a:ext cx="1256781" cy="6463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dirty="0" smtClean="0"/>
              <a:t>Castilla-La Mancha</a:t>
            </a:r>
            <a:endParaRPr lang="es-ES" dirty="0"/>
          </a:p>
        </p:txBody>
      </p:sp>
      <p:sp>
        <p:nvSpPr>
          <p:cNvPr id="38" name="Estrella de 5 puntas 37"/>
          <p:cNvSpPr/>
          <p:nvPr/>
        </p:nvSpPr>
        <p:spPr>
          <a:xfrm>
            <a:off x="3184254" y="4722465"/>
            <a:ext cx="216024" cy="216024"/>
          </a:xfrm>
          <a:prstGeom prst="star5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9" name="CuadroTexto 38"/>
          <p:cNvSpPr txBox="1"/>
          <p:nvPr/>
        </p:nvSpPr>
        <p:spPr>
          <a:xfrm>
            <a:off x="3513010" y="4680749"/>
            <a:ext cx="1148769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dirty="0" smtClean="0"/>
              <a:t>Andalucía</a:t>
            </a:r>
            <a:endParaRPr lang="es-ES" dirty="0"/>
          </a:p>
        </p:txBody>
      </p:sp>
      <p:sp>
        <p:nvSpPr>
          <p:cNvPr id="40" name="Estrella de 5 puntas 39"/>
          <p:cNvSpPr/>
          <p:nvPr/>
        </p:nvSpPr>
        <p:spPr>
          <a:xfrm>
            <a:off x="2982997" y="3082208"/>
            <a:ext cx="216024" cy="216024"/>
          </a:xfrm>
          <a:prstGeom prst="star5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1" name="CuadroTexto 40"/>
          <p:cNvSpPr txBox="1"/>
          <p:nvPr/>
        </p:nvSpPr>
        <p:spPr>
          <a:xfrm>
            <a:off x="2339752" y="3456350"/>
            <a:ext cx="1440159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dirty="0" smtClean="0"/>
              <a:t>Extremadura</a:t>
            </a:r>
            <a:endParaRPr lang="es-ES" dirty="0"/>
          </a:p>
        </p:txBody>
      </p:sp>
      <p:sp>
        <p:nvSpPr>
          <p:cNvPr id="42" name="Estrella de 5 puntas 41"/>
          <p:cNvSpPr/>
          <p:nvPr/>
        </p:nvSpPr>
        <p:spPr>
          <a:xfrm>
            <a:off x="3204024" y="1519272"/>
            <a:ext cx="216024" cy="216024"/>
          </a:xfrm>
          <a:prstGeom prst="star5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3" name="CuadroTexto 42"/>
          <p:cNvSpPr txBox="1"/>
          <p:nvPr/>
        </p:nvSpPr>
        <p:spPr>
          <a:xfrm>
            <a:off x="2661444" y="1912055"/>
            <a:ext cx="1550516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dirty="0" smtClean="0"/>
              <a:t>Castilla y León</a:t>
            </a:r>
            <a:endParaRPr lang="es-ES" dirty="0"/>
          </a:p>
        </p:txBody>
      </p:sp>
      <p:sp>
        <p:nvSpPr>
          <p:cNvPr id="44" name="Estrella de 5 puntas 43"/>
          <p:cNvSpPr/>
          <p:nvPr/>
        </p:nvSpPr>
        <p:spPr>
          <a:xfrm>
            <a:off x="489447" y="5367799"/>
            <a:ext cx="216024" cy="216024"/>
          </a:xfrm>
          <a:prstGeom prst="star5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5" name="CuadroTexto 44"/>
          <p:cNvSpPr txBox="1"/>
          <p:nvPr/>
        </p:nvSpPr>
        <p:spPr>
          <a:xfrm>
            <a:off x="846625" y="5367799"/>
            <a:ext cx="1133087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dirty="0" smtClean="0"/>
              <a:t>Canarias</a:t>
            </a:r>
            <a:endParaRPr lang="es-ES" dirty="0"/>
          </a:p>
        </p:txBody>
      </p:sp>
      <p:sp>
        <p:nvSpPr>
          <p:cNvPr id="46" name="Estrella de 5 puntas 45"/>
          <p:cNvSpPr/>
          <p:nvPr/>
        </p:nvSpPr>
        <p:spPr>
          <a:xfrm>
            <a:off x="3513010" y="5707843"/>
            <a:ext cx="216024" cy="216024"/>
          </a:xfrm>
          <a:prstGeom prst="star5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7" name="CuadroTexto 46"/>
          <p:cNvSpPr txBox="1"/>
          <p:nvPr/>
        </p:nvSpPr>
        <p:spPr>
          <a:xfrm>
            <a:off x="3837894" y="5552465"/>
            <a:ext cx="734106" cy="33855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600" dirty="0" smtClean="0"/>
              <a:t>Ceuta</a:t>
            </a:r>
            <a:endParaRPr lang="es-ES" sz="1600" dirty="0"/>
          </a:p>
        </p:txBody>
      </p:sp>
      <p:sp>
        <p:nvSpPr>
          <p:cNvPr id="48" name="Estrella de 5 puntas 47"/>
          <p:cNvSpPr/>
          <p:nvPr/>
        </p:nvSpPr>
        <p:spPr>
          <a:xfrm>
            <a:off x="4754957" y="5932209"/>
            <a:ext cx="216024" cy="216024"/>
          </a:xfrm>
          <a:prstGeom prst="star5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9" name="CuadroTexto 48"/>
          <p:cNvSpPr txBox="1"/>
          <p:nvPr/>
        </p:nvSpPr>
        <p:spPr>
          <a:xfrm>
            <a:off x="5095993" y="5593655"/>
            <a:ext cx="779438" cy="33855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600" dirty="0" smtClean="0"/>
              <a:t>Melilla</a:t>
            </a:r>
            <a:endParaRPr lang="es-ES" sz="1600" dirty="0"/>
          </a:p>
        </p:txBody>
      </p:sp>
      <p:sp>
        <p:nvSpPr>
          <p:cNvPr id="50" name="CuadroTexto 49"/>
          <p:cNvSpPr txBox="1"/>
          <p:nvPr/>
        </p:nvSpPr>
        <p:spPr>
          <a:xfrm>
            <a:off x="43780" y="38000"/>
            <a:ext cx="2666385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ES" dirty="0" smtClean="0"/>
              <a:t>Comunidades Autónomas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8732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3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1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0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9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8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7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6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5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4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3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530</TotalTime>
  <Words>28</Words>
  <Application>Microsoft Office PowerPoint</Application>
  <PresentationFormat>Presentación en pantalla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5: Climates of the world</dc:title>
  <dc:creator>Gema de la Torre</dc:creator>
  <cp:lastModifiedBy>Usuario</cp:lastModifiedBy>
  <cp:revision>27</cp:revision>
  <dcterms:created xsi:type="dcterms:W3CDTF">2019-12-04T23:40:02Z</dcterms:created>
  <dcterms:modified xsi:type="dcterms:W3CDTF">2021-02-11T11:21:08Z</dcterms:modified>
</cp:coreProperties>
</file>