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67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32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04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0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63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86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93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10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84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18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91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850">
              <a:srgbClr val="BAD08D"/>
            </a:gs>
            <a:gs pos="0">
              <a:schemeClr val="accent3">
                <a:lumMod val="89000"/>
                <a:lumOff val="11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9B712-DD33-4741-BA83-09C1F486BBA9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CC5A-22FE-412B-8F15-8C3D51CDD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51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78" y="450067"/>
            <a:ext cx="8492827" cy="5948017"/>
          </a:xfrm>
          <a:prstGeom prst="rect">
            <a:avLst/>
          </a:prstGeom>
        </p:spPr>
      </p:pic>
      <p:sp>
        <p:nvSpPr>
          <p:cNvPr id="5" name="Estrella de 5 puntas 4"/>
          <p:cNvSpPr/>
          <p:nvPr/>
        </p:nvSpPr>
        <p:spPr>
          <a:xfrm>
            <a:off x="4427984" y="2708920"/>
            <a:ext cx="144016" cy="144016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067944" y="2524254"/>
            <a:ext cx="9361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Madrid</a:t>
            </a:r>
            <a:endParaRPr lang="es-ES" dirty="0"/>
          </a:p>
        </p:txBody>
      </p:sp>
      <p:sp>
        <p:nvSpPr>
          <p:cNvPr id="8" name="Estrella de 5 puntas 7"/>
          <p:cNvSpPr/>
          <p:nvPr/>
        </p:nvSpPr>
        <p:spPr>
          <a:xfrm>
            <a:off x="2123728" y="1052736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971600" y="1050256"/>
            <a:ext cx="94994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Galicia</a:t>
            </a:r>
            <a:endParaRPr lang="es-ES" dirty="0"/>
          </a:p>
        </p:txBody>
      </p:sp>
      <p:sp>
        <p:nvSpPr>
          <p:cNvPr id="14" name="Estrella de 5 puntas 13"/>
          <p:cNvSpPr/>
          <p:nvPr/>
        </p:nvSpPr>
        <p:spPr>
          <a:xfrm>
            <a:off x="3296986" y="692495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2699792" y="198275"/>
            <a:ext cx="94994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Asturias</a:t>
            </a:r>
            <a:endParaRPr lang="es-ES" dirty="0"/>
          </a:p>
        </p:txBody>
      </p:sp>
      <p:sp>
        <p:nvSpPr>
          <p:cNvPr id="16" name="Estrella de 5 puntas 15"/>
          <p:cNvSpPr/>
          <p:nvPr/>
        </p:nvSpPr>
        <p:spPr>
          <a:xfrm>
            <a:off x="4211960" y="800507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3779911" y="323163"/>
            <a:ext cx="109293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Cantabria</a:t>
            </a:r>
            <a:endParaRPr lang="es-ES" dirty="0"/>
          </a:p>
        </p:txBody>
      </p:sp>
      <p:sp>
        <p:nvSpPr>
          <p:cNvPr id="19" name="Estrella de 5 puntas 18"/>
          <p:cNvSpPr/>
          <p:nvPr/>
        </p:nvSpPr>
        <p:spPr>
          <a:xfrm>
            <a:off x="4872847" y="834232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5134219" y="172002"/>
            <a:ext cx="122413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País Vasco</a:t>
            </a:r>
            <a:endParaRPr lang="es-ES" dirty="0"/>
          </a:p>
        </p:txBody>
      </p:sp>
      <p:sp>
        <p:nvSpPr>
          <p:cNvPr id="21" name="Estrella de 5 puntas 20"/>
          <p:cNvSpPr/>
          <p:nvPr/>
        </p:nvSpPr>
        <p:spPr>
          <a:xfrm>
            <a:off x="5479189" y="1089806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/>
          <p:cNvSpPr txBox="1"/>
          <p:nvPr/>
        </p:nvSpPr>
        <p:spPr>
          <a:xfrm>
            <a:off x="5519891" y="688301"/>
            <a:ext cx="122413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Navarra</a:t>
            </a:r>
            <a:endParaRPr lang="es-ES" dirty="0"/>
          </a:p>
        </p:txBody>
      </p:sp>
      <p:sp>
        <p:nvSpPr>
          <p:cNvPr id="23" name="Estrella de 5 puntas 22"/>
          <p:cNvSpPr/>
          <p:nvPr/>
        </p:nvSpPr>
        <p:spPr>
          <a:xfrm>
            <a:off x="4896036" y="1377640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4211960" y="1372874"/>
            <a:ext cx="972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Rioja</a:t>
            </a:r>
            <a:endParaRPr lang="es-ES" dirty="0"/>
          </a:p>
        </p:txBody>
      </p:sp>
      <p:sp>
        <p:nvSpPr>
          <p:cNvPr id="25" name="Estrella de 5 puntas 24"/>
          <p:cNvSpPr/>
          <p:nvPr/>
        </p:nvSpPr>
        <p:spPr>
          <a:xfrm>
            <a:off x="5911799" y="1593664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5449640" y="1915774"/>
            <a:ext cx="92431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Aragón</a:t>
            </a:r>
            <a:endParaRPr lang="es-ES" dirty="0"/>
          </a:p>
        </p:txBody>
      </p:sp>
      <p:sp>
        <p:nvSpPr>
          <p:cNvPr id="28" name="Estrella de 5 puntas 27"/>
          <p:cNvSpPr/>
          <p:nvPr/>
        </p:nvSpPr>
        <p:spPr>
          <a:xfrm>
            <a:off x="7188254" y="1534617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6963566" y="1876610"/>
            <a:ext cx="102881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Cataluña</a:t>
            </a:r>
            <a:endParaRPr lang="es-ES" dirty="0"/>
          </a:p>
        </p:txBody>
      </p:sp>
      <p:sp>
        <p:nvSpPr>
          <p:cNvPr id="30" name="Estrella de 5 puntas 29"/>
          <p:cNvSpPr/>
          <p:nvPr/>
        </p:nvSpPr>
        <p:spPr>
          <a:xfrm>
            <a:off x="5911798" y="3228584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/>
          <p:cNvSpPr txBox="1"/>
          <p:nvPr/>
        </p:nvSpPr>
        <p:spPr>
          <a:xfrm>
            <a:off x="5875431" y="2767569"/>
            <a:ext cx="173719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C.A. Valenciana</a:t>
            </a:r>
            <a:endParaRPr lang="es-ES" dirty="0"/>
          </a:p>
        </p:txBody>
      </p:sp>
      <p:sp>
        <p:nvSpPr>
          <p:cNvPr id="32" name="Estrella de 5 puntas 31"/>
          <p:cNvSpPr/>
          <p:nvPr/>
        </p:nvSpPr>
        <p:spPr>
          <a:xfrm>
            <a:off x="7884368" y="3145769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/>
          <p:cNvSpPr txBox="1"/>
          <p:nvPr/>
        </p:nvSpPr>
        <p:spPr>
          <a:xfrm>
            <a:off x="7210356" y="3476334"/>
            <a:ext cx="103650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Baleares</a:t>
            </a:r>
            <a:endParaRPr lang="es-ES" dirty="0"/>
          </a:p>
        </p:txBody>
      </p:sp>
      <p:sp>
        <p:nvSpPr>
          <p:cNvPr id="34" name="Estrella de 5 puntas 33"/>
          <p:cNvSpPr/>
          <p:nvPr/>
        </p:nvSpPr>
        <p:spPr>
          <a:xfrm>
            <a:off x="5449640" y="4272349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/>
          <p:cNvSpPr txBox="1"/>
          <p:nvPr/>
        </p:nvSpPr>
        <p:spPr>
          <a:xfrm>
            <a:off x="5587201" y="4411597"/>
            <a:ext cx="103650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Murcia</a:t>
            </a:r>
            <a:endParaRPr lang="es-ES" dirty="0"/>
          </a:p>
        </p:txBody>
      </p:sp>
      <p:sp>
        <p:nvSpPr>
          <p:cNvPr id="36" name="Estrella de 5 puntas 35"/>
          <p:cNvSpPr/>
          <p:nvPr/>
        </p:nvSpPr>
        <p:spPr>
          <a:xfrm>
            <a:off x="4096935" y="3208052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droTexto 36"/>
          <p:cNvSpPr txBox="1"/>
          <p:nvPr/>
        </p:nvSpPr>
        <p:spPr>
          <a:xfrm>
            <a:off x="4342591" y="3252095"/>
            <a:ext cx="125678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Castilla-La Mancha</a:t>
            </a:r>
            <a:endParaRPr lang="es-ES" dirty="0"/>
          </a:p>
        </p:txBody>
      </p:sp>
      <p:sp>
        <p:nvSpPr>
          <p:cNvPr id="38" name="Estrella de 5 puntas 37"/>
          <p:cNvSpPr/>
          <p:nvPr/>
        </p:nvSpPr>
        <p:spPr>
          <a:xfrm>
            <a:off x="3184254" y="4722465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/>
          <p:cNvSpPr txBox="1"/>
          <p:nvPr/>
        </p:nvSpPr>
        <p:spPr>
          <a:xfrm>
            <a:off x="3513010" y="4680749"/>
            <a:ext cx="11487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Andalucía</a:t>
            </a:r>
            <a:endParaRPr lang="es-ES" dirty="0"/>
          </a:p>
        </p:txBody>
      </p:sp>
      <p:sp>
        <p:nvSpPr>
          <p:cNvPr id="40" name="Estrella de 5 puntas 39"/>
          <p:cNvSpPr/>
          <p:nvPr/>
        </p:nvSpPr>
        <p:spPr>
          <a:xfrm>
            <a:off x="2982997" y="3082208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/>
          <p:cNvSpPr txBox="1"/>
          <p:nvPr/>
        </p:nvSpPr>
        <p:spPr>
          <a:xfrm>
            <a:off x="2339752" y="3456350"/>
            <a:ext cx="144015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Extremadura</a:t>
            </a:r>
            <a:endParaRPr lang="es-ES" dirty="0"/>
          </a:p>
        </p:txBody>
      </p:sp>
      <p:sp>
        <p:nvSpPr>
          <p:cNvPr id="42" name="Estrella de 5 puntas 41"/>
          <p:cNvSpPr/>
          <p:nvPr/>
        </p:nvSpPr>
        <p:spPr>
          <a:xfrm>
            <a:off x="3204024" y="1519272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/>
          <p:cNvSpPr txBox="1"/>
          <p:nvPr/>
        </p:nvSpPr>
        <p:spPr>
          <a:xfrm>
            <a:off x="2661444" y="1912055"/>
            <a:ext cx="15505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Castilla y León</a:t>
            </a:r>
            <a:endParaRPr lang="es-ES" dirty="0"/>
          </a:p>
        </p:txBody>
      </p:sp>
      <p:sp>
        <p:nvSpPr>
          <p:cNvPr id="44" name="Estrella de 5 puntas 43"/>
          <p:cNvSpPr/>
          <p:nvPr/>
        </p:nvSpPr>
        <p:spPr>
          <a:xfrm>
            <a:off x="489447" y="5367799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/>
          <p:cNvSpPr txBox="1"/>
          <p:nvPr/>
        </p:nvSpPr>
        <p:spPr>
          <a:xfrm>
            <a:off x="846625" y="5367799"/>
            <a:ext cx="113308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Canarias</a:t>
            </a:r>
            <a:endParaRPr lang="es-ES" dirty="0"/>
          </a:p>
        </p:txBody>
      </p:sp>
      <p:sp>
        <p:nvSpPr>
          <p:cNvPr id="46" name="Estrella de 5 puntas 45"/>
          <p:cNvSpPr/>
          <p:nvPr/>
        </p:nvSpPr>
        <p:spPr>
          <a:xfrm>
            <a:off x="3513010" y="5707843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46"/>
          <p:cNvSpPr txBox="1"/>
          <p:nvPr/>
        </p:nvSpPr>
        <p:spPr>
          <a:xfrm>
            <a:off x="3837894" y="5552465"/>
            <a:ext cx="734106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Ceuta</a:t>
            </a:r>
            <a:endParaRPr lang="es-ES" sz="1600" dirty="0"/>
          </a:p>
        </p:txBody>
      </p:sp>
      <p:sp>
        <p:nvSpPr>
          <p:cNvPr id="48" name="Estrella de 5 puntas 47"/>
          <p:cNvSpPr/>
          <p:nvPr/>
        </p:nvSpPr>
        <p:spPr>
          <a:xfrm>
            <a:off x="4754957" y="5932209"/>
            <a:ext cx="216024" cy="216024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CuadroTexto 48"/>
          <p:cNvSpPr txBox="1"/>
          <p:nvPr/>
        </p:nvSpPr>
        <p:spPr>
          <a:xfrm>
            <a:off x="5095993" y="5593655"/>
            <a:ext cx="779438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Melilla</a:t>
            </a:r>
            <a:endParaRPr lang="es-ES" sz="1600" dirty="0"/>
          </a:p>
        </p:txBody>
      </p:sp>
      <p:sp>
        <p:nvSpPr>
          <p:cNvPr id="50" name="CuadroTexto 49"/>
          <p:cNvSpPr txBox="1"/>
          <p:nvPr/>
        </p:nvSpPr>
        <p:spPr>
          <a:xfrm>
            <a:off x="43780" y="38000"/>
            <a:ext cx="266638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Comunidades Autónomas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73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28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Climates of the world</dc:title>
  <dc:creator>Gema de la Torre</dc:creator>
  <cp:lastModifiedBy>Usuario</cp:lastModifiedBy>
  <cp:revision>27</cp:revision>
  <dcterms:created xsi:type="dcterms:W3CDTF">2019-12-04T23:40:02Z</dcterms:created>
  <dcterms:modified xsi:type="dcterms:W3CDTF">2021-02-11T11:21:08Z</dcterms:modified>
</cp:coreProperties>
</file>