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9" r:id="rId4"/>
    <p:sldId id="258" r:id="rId5"/>
    <p:sldId id="262" r:id="rId6"/>
    <p:sldId id="266" r:id="rId7"/>
    <p:sldId id="263" r:id="rId8"/>
    <p:sldId id="283" r:id="rId9"/>
    <p:sldId id="271" r:id="rId10"/>
    <p:sldId id="284" r:id="rId11"/>
    <p:sldId id="270" r:id="rId12"/>
    <p:sldId id="290" r:id="rId13"/>
    <p:sldId id="285" r:id="rId14"/>
    <p:sldId id="272" r:id="rId15"/>
    <p:sldId id="273" r:id="rId16"/>
    <p:sldId id="286" r:id="rId17"/>
    <p:sldId id="287" r:id="rId18"/>
    <p:sldId id="276" r:id="rId19"/>
    <p:sldId id="277" r:id="rId20"/>
    <p:sldId id="288" r:id="rId2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F5001F-A524-44D2-B1A2-62025084FE22}" type="doc">
      <dgm:prSet loTypeId="urn:microsoft.com/office/officeart/2005/8/layout/hierarchy5" loCatId="hierarchy" qsTypeId="urn:microsoft.com/office/officeart/2005/8/quickstyle/simple5" qsCatId="simple" csTypeId="urn:microsoft.com/office/officeart/2005/8/colors/accent2_2" csCatId="accent2" phldr="1"/>
      <dgm:spPr/>
      <dgm:t>
        <a:bodyPr/>
        <a:lstStyle/>
        <a:p>
          <a:endParaRPr lang="es-ES"/>
        </a:p>
      </dgm:t>
    </dgm:pt>
    <dgm:pt modelId="{70B7DAEB-1F1D-4230-A900-B1469461C977}">
      <dgm:prSet phldrT="[Texto]"/>
      <dgm:spPr/>
      <dgm:t>
        <a:bodyPr/>
        <a:lstStyle/>
        <a:p>
          <a:r>
            <a:rPr lang="es-ES" dirty="0" err="1" smtClean="0"/>
            <a:t>Egyptian</a:t>
          </a:r>
          <a:r>
            <a:rPr lang="es-ES" dirty="0" smtClean="0"/>
            <a:t> Art</a:t>
          </a:r>
          <a:endParaRPr lang="es-ES" dirty="0"/>
        </a:p>
      </dgm:t>
    </dgm:pt>
    <dgm:pt modelId="{4F9076C6-A2C2-4E00-BB43-BAB916318394}" type="parTrans" cxnId="{C37F9B43-B710-4F6D-9FFE-92AB5BD3EF24}">
      <dgm:prSet/>
      <dgm:spPr/>
      <dgm:t>
        <a:bodyPr/>
        <a:lstStyle/>
        <a:p>
          <a:endParaRPr lang="es-ES">
            <a:solidFill>
              <a:schemeClr val="tx1"/>
            </a:solidFill>
          </a:endParaRPr>
        </a:p>
      </dgm:t>
    </dgm:pt>
    <dgm:pt modelId="{21103082-60E6-401D-BB9C-D3111935E321}" type="sibTrans" cxnId="{C37F9B43-B710-4F6D-9FFE-92AB5BD3EF24}">
      <dgm:prSet/>
      <dgm:spPr/>
      <dgm:t>
        <a:bodyPr/>
        <a:lstStyle/>
        <a:p>
          <a:endParaRPr lang="es-ES">
            <a:solidFill>
              <a:schemeClr val="tx1"/>
            </a:solidFill>
          </a:endParaRPr>
        </a:p>
      </dgm:t>
    </dgm:pt>
    <dgm:pt modelId="{D022CE7B-D2B1-4C43-A7DD-C7BD94E24436}">
      <dgm:prSet phldrT="[Texto]"/>
      <dgm:spPr/>
      <dgm:t>
        <a:bodyPr/>
        <a:lstStyle/>
        <a:p>
          <a:r>
            <a:rPr lang="es-ES" smtClean="0"/>
            <a:t>Architecture</a:t>
          </a:r>
          <a:endParaRPr lang="es-ES" dirty="0"/>
        </a:p>
      </dgm:t>
    </dgm:pt>
    <dgm:pt modelId="{DFBEE783-F304-4B30-B00A-EB5F47E9629B}" type="parTrans" cxnId="{5455AE6F-C0C4-4F1F-A9FD-30A2850F57B9}">
      <dgm:prSet/>
      <dgm:spPr/>
      <dgm:t>
        <a:bodyPr/>
        <a:lstStyle/>
        <a:p>
          <a:endParaRPr lang="es-ES">
            <a:solidFill>
              <a:schemeClr val="tx1"/>
            </a:solidFill>
          </a:endParaRPr>
        </a:p>
      </dgm:t>
    </dgm:pt>
    <dgm:pt modelId="{BDD93C95-5BB4-4A9E-A9F0-E6F07940D01C}" type="sibTrans" cxnId="{5455AE6F-C0C4-4F1F-A9FD-30A2850F57B9}">
      <dgm:prSet/>
      <dgm:spPr/>
      <dgm:t>
        <a:bodyPr/>
        <a:lstStyle/>
        <a:p>
          <a:endParaRPr lang="es-ES">
            <a:solidFill>
              <a:schemeClr val="tx1"/>
            </a:solidFill>
          </a:endParaRPr>
        </a:p>
      </dgm:t>
    </dgm:pt>
    <dgm:pt modelId="{FFE41EF1-2008-4091-8E87-9DCB64B3D0FE}">
      <dgm:prSet phldrT="[Texto]"/>
      <dgm:spPr/>
      <dgm:t>
        <a:bodyPr/>
        <a:lstStyle/>
        <a:p>
          <a:r>
            <a:rPr lang="es-ES" smtClean="0"/>
            <a:t>Painting</a:t>
          </a:r>
          <a:endParaRPr lang="es-ES" dirty="0"/>
        </a:p>
      </dgm:t>
    </dgm:pt>
    <dgm:pt modelId="{BF20ACBC-DB98-445E-A55F-9E19E392AB2D}" type="parTrans" cxnId="{DB42FCBB-7CB3-4383-B170-E9E54B041318}">
      <dgm:prSet/>
      <dgm:spPr/>
      <dgm:t>
        <a:bodyPr/>
        <a:lstStyle/>
        <a:p>
          <a:endParaRPr lang="es-ES">
            <a:solidFill>
              <a:schemeClr val="tx1"/>
            </a:solidFill>
          </a:endParaRPr>
        </a:p>
      </dgm:t>
    </dgm:pt>
    <dgm:pt modelId="{FD021991-3962-4FEF-AD69-358AA94DF08F}" type="sibTrans" cxnId="{DB42FCBB-7CB3-4383-B170-E9E54B041318}">
      <dgm:prSet/>
      <dgm:spPr/>
      <dgm:t>
        <a:bodyPr/>
        <a:lstStyle/>
        <a:p>
          <a:endParaRPr lang="es-ES">
            <a:solidFill>
              <a:schemeClr val="tx1"/>
            </a:solidFill>
          </a:endParaRPr>
        </a:p>
      </dgm:t>
    </dgm:pt>
    <dgm:pt modelId="{72091D65-C3F0-4B40-92F1-9B801ED5F3F1}">
      <dgm:prSet phldrT="[Texto]"/>
      <dgm:spPr/>
      <dgm:t>
        <a:bodyPr/>
        <a:lstStyle/>
        <a:p>
          <a:r>
            <a:rPr lang="es-ES" dirty="0" err="1" smtClean="0"/>
            <a:t>Sculpture</a:t>
          </a:r>
          <a:endParaRPr lang="es-ES" dirty="0"/>
        </a:p>
      </dgm:t>
    </dgm:pt>
    <dgm:pt modelId="{FB77BB4A-8DB2-4B8C-B91D-07DB4D77F11D}" type="parTrans" cxnId="{57562B1B-7FE0-4E23-80A6-A714B2751837}">
      <dgm:prSet/>
      <dgm:spPr/>
      <dgm:t>
        <a:bodyPr/>
        <a:lstStyle/>
        <a:p>
          <a:endParaRPr lang="es-ES">
            <a:solidFill>
              <a:schemeClr val="tx1"/>
            </a:solidFill>
          </a:endParaRPr>
        </a:p>
      </dgm:t>
    </dgm:pt>
    <dgm:pt modelId="{691ECF8D-1F07-477E-94F5-FED1EA562F85}" type="sibTrans" cxnId="{57562B1B-7FE0-4E23-80A6-A714B2751837}">
      <dgm:prSet/>
      <dgm:spPr/>
      <dgm:t>
        <a:bodyPr/>
        <a:lstStyle/>
        <a:p>
          <a:endParaRPr lang="es-ES">
            <a:solidFill>
              <a:schemeClr val="tx1"/>
            </a:solidFill>
          </a:endParaRPr>
        </a:p>
      </dgm:t>
    </dgm:pt>
    <dgm:pt modelId="{253881E2-39CB-42D9-A185-8B4D64B36BB4}">
      <dgm:prSet phldrT="[Texto]"/>
      <dgm:spPr/>
      <dgm:t>
        <a:bodyPr/>
        <a:lstStyle/>
        <a:p>
          <a:r>
            <a:rPr lang="es-ES" smtClean="0"/>
            <a:t>General Characteristics</a:t>
          </a:r>
          <a:endParaRPr lang="es-ES" dirty="0"/>
        </a:p>
      </dgm:t>
    </dgm:pt>
    <dgm:pt modelId="{C4E23DD4-F297-432D-B17E-B6BBADD44DF1}" type="parTrans" cxnId="{AD1CFCB4-BEDE-4489-B9FC-D71A0DEF4715}">
      <dgm:prSet/>
      <dgm:spPr/>
      <dgm:t>
        <a:bodyPr/>
        <a:lstStyle/>
        <a:p>
          <a:endParaRPr lang="es-ES">
            <a:solidFill>
              <a:schemeClr val="tx1"/>
            </a:solidFill>
          </a:endParaRPr>
        </a:p>
      </dgm:t>
    </dgm:pt>
    <dgm:pt modelId="{7859BDF5-0C03-4EEA-9F96-D1F3B870F77E}" type="sibTrans" cxnId="{AD1CFCB4-BEDE-4489-B9FC-D71A0DEF4715}">
      <dgm:prSet/>
      <dgm:spPr/>
      <dgm:t>
        <a:bodyPr/>
        <a:lstStyle/>
        <a:p>
          <a:endParaRPr lang="es-ES">
            <a:solidFill>
              <a:schemeClr val="tx1"/>
            </a:solidFill>
          </a:endParaRPr>
        </a:p>
      </dgm:t>
    </dgm:pt>
    <dgm:pt modelId="{40BA1134-94A9-4844-9236-2B16E6B9FFB9}">
      <dgm:prSet phldrT="[Texto]"/>
      <dgm:spPr/>
      <dgm:t>
        <a:bodyPr/>
        <a:lstStyle/>
        <a:p>
          <a:r>
            <a:rPr lang="es-ES" smtClean="0"/>
            <a:t>Parts of a temple</a:t>
          </a:r>
          <a:endParaRPr lang="es-ES" dirty="0"/>
        </a:p>
      </dgm:t>
    </dgm:pt>
    <dgm:pt modelId="{A8C8C525-1D34-40ED-B2B1-92B46FDD4C70}" type="parTrans" cxnId="{1B83C64B-D4F6-4B6F-BD03-E601E934EDF5}">
      <dgm:prSet/>
      <dgm:spPr/>
      <dgm:t>
        <a:bodyPr/>
        <a:lstStyle/>
        <a:p>
          <a:endParaRPr lang="es-ES">
            <a:solidFill>
              <a:schemeClr val="tx1"/>
            </a:solidFill>
          </a:endParaRPr>
        </a:p>
      </dgm:t>
    </dgm:pt>
    <dgm:pt modelId="{20DCF836-1D1F-4D9C-B9A2-AE16A261C513}" type="sibTrans" cxnId="{1B83C64B-D4F6-4B6F-BD03-E601E934EDF5}">
      <dgm:prSet/>
      <dgm:spPr/>
      <dgm:t>
        <a:bodyPr/>
        <a:lstStyle/>
        <a:p>
          <a:endParaRPr lang="es-ES">
            <a:solidFill>
              <a:schemeClr val="tx1"/>
            </a:solidFill>
          </a:endParaRPr>
        </a:p>
      </dgm:t>
    </dgm:pt>
    <dgm:pt modelId="{EFBDD030-C76A-4A2C-A84C-2E61F9169A38}">
      <dgm:prSet phldrT="[Texto]"/>
      <dgm:spPr/>
      <dgm:t>
        <a:bodyPr/>
        <a:lstStyle/>
        <a:p>
          <a:r>
            <a:rPr lang="es-ES" smtClean="0"/>
            <a:t>Characteristics</a:t>
          </a:r>
          <a:endParaRPr lang="es-ES" dirty="0"/>
        </a:p>
      </dgm:t>
    </dgm:pt>
    <dgm:pt modelId="{79324C69-63F7-495F-88E8-E102B9062939}" type="parTrans" cxnId="{09A00E8A-94F5-4E9C-AE82-E6243BE6D5F1}">
      <dgm:prSet/>
      <dgm:spPr/>
      <dgm:t>
        <a:bodyPr/>
        <a:lstStyle/>
        <a:p>
          <a:endParaRPr lang="es-ES">
            <a:solidFill>
              <a:schemeClr val="tx1"/>
            </a:solidFill>
          </a:endParaRPr>
        </a:p>
      </dgm:t>
    </dgm:pt>
    <dgm:pt modelId="{392EF002-1F65-4B53-B1AD-B99AA92BB6D3}" type="sibTrans" cxnId="{09A00E8A-94F5-4E9C-AE82-E6243BE6D5F1}">
      <dgm:prSet/>
      <dgm:spPr/>
      <dgm:t>
        <a:bodyPr/>
        <a:lstStyle/>
        <a:p>
          <a:endParaRPr lang="es-ES">
            <a:solidFill>
              <a:schemeClr val="tx1"/>
            </a:solidFill>
          </a:endParaRPr>
        </a:p>
      </dgm:t>
    </dgm:pt>
    <dgm:pt modelId="{3420049F-88AE-411C-80E0-C7B91FCAA941}">
      <dgm:prSet phldrT="[Texto]"/>
      <dgm:spPr/>
      <dgm:t>
        <a:bodyPr/>
        <a:lstStyle/>
        <a:p>
          <a:r>
            <a:rPr lang="es-ES" dirty="0" err="1" smtClean="0"/>
            <a:t>Characteristics</a:t>
          </a:r>
          <a:endParaRPr lang="es-ES" dirty="0"/>
        </a:p>
      </dgm:t>
    </dgm:pt>
    <dgm:pt modelId="{43AD04FE-4DEE-445B-BF5F-D5EBAF38E86F}" type="parTrans" cxnId="{27DFFAEE-5C6A-4914-8019-D10EF4B99DA7}">
      <dgm:prSet/>
      <dgm:spPr/>
      <dgm:t>
        <a:bodyPr/>
        <a:lstStyle/>
        <a:p>
          <a:endParaRPr lang="es-ES">
            <a:solidFill>
              <a:schemeClr val="tx1"/>
            </a:solidFill>
          </a:endParaRPr>
        </a:p>
      </dgm:t>
    </dgm:pt>
    <dgm:pt modelId="{D52F64F0-9DC5-4B1E-A1E2-9A232DF56E65}" type="sibTrans" cxnId="{27DFFAEE-5C6A-4914-8019-D10EF4B99DA7}">
      <dgm:prSet/>
      <dgm:spPr/>
      <dgm:t>
        <a:bodyPr/>
        <a:lstStyle/>
        <a:p>
          <a:endParaRPr lang="es-ES">
            <a:solidFill>
              <a:schemeClr val="tx1"/>
            </a:solidFill>
          </a:endParaRPr>
        </a:p>
      </dgm:t>
    </dgm:pt>
    <dgm:pt modelId="{E946B349-BE08-4EC6-987B-6BB8108684F5}" type="pres">
      <dgm:prSet presAssocID="{6FF5001F-A524-44D2-B1A2-62025084FE22}" presName="mainComposite" presStyleCnt="0">
        <dgm:presLayoutVars>
          <dgm:chPref val="1"/>
          <dgm:dir/>
          <dgm:animOne val="branch"/>
          <dgm:animLvl val="lvl"/>
          <dgm:resizeHandles val="exact"/>
        </dgm:presLayoutVars>
      </dgm:prSet>
      <dgm:spPr/>
      <dgm:t>
        <a:bodyPr/>
        <a:lstStyle/>
        <a:p>
          <a:endParaRPr lang="es-ES"/>
        </a:p>
      </dgm:t>
    </dgm:pt>
    <dgm:pt modelId="{0531BD46-FD32-4870-846F-4BC642B6C0C8}" type="pres">
      <dgm:prSet presAssocID="{6FF5001F-A524-44D2-B1A2-62025084FE22}" presName="hierFlow" presStyleCnt="0"/>
      <dgm:spPr/>
    </dgm:pt>
    <dgm:pt modelId="{AB0BBCA6-F74D-4EF2-8AD8-216C3510C411}" type="pres">
      <dgm:prSet presAssocID="{6FF5001F-A524-44D2-B1A2-62025084FE22}" presName="hierChild1" presStyleCnt="0">
        <dgm:presLayoutVars>
          <dgm:chPref val="1"/>
          <dgm:animOne val="branch"/>
          <dgm:animLvl val="lvl"/>
        </dgm:presLayoutVars>
      </dgm:prSet>
      <dgm:spPr/>
    </dgm:pt>
    <dgm:pt modelId="{9C7587E8-43E7-4D72-A8C0-94F8216E20A1}" type="pres">
      <dgm:prSet presAssocID="{70B7DAEB-1F1D-4230-A900-B1469461C977}" presName="Name17" presStyleCnt="0"/>
      <dgm:spPr/>
    </dgm:pt>
    <dgm:pt modelId="{69948A9E-4631-4493-AC20-7A3A0478926C}" type="pres">
      <dgm:prSet presAssocID="{70B7DAEB-1F1D-4230-A900-B1469461C977}" presName="level1Shape" presStyleLbl="node0" presStyleIdx="0" presStyleCnt="1" custScaleX="71342">
        <dgm:presLayoutVars>
          <dgm:chPref val="3"/>
        </dgm:presLayoutVars>
      </dgm:prSet>
      <dgm:spPr/>
      <dgm:t>
        <a:bodyPr/>
        <a:lstStyle/>
        <a:p>
          <a:endParaRPr lang="es-ES"/>
        </a:p>
      </dgm:t>
    </dgm:pt>
    <dgm:pt modelId="{F7E8B364-1DAD-4AB1-9019-A8F70B007462}" type="pres">
      <dgm:prSet presAssocID="{70B7DAEB-1F1D-4230-A900-B1469461C977}" presName="hierChild2" presStyleCnt="0"/>
      <dgm:spPr/>
    </dgm:pt>
    <dgm:pt modelId="{0175108F-9CA5-42B0-851A-AB755884A846}" type="pres">
      <dgm:prSet presAssocID="{DFBEE783-F304-4B30-B00A-EB5F47E9629B}" presName="Name25" presStyleLbl="parChTrans1D2" presStyleIdx="0" presStyleCnt="3"/>
      <dgm:spPr/>
      <dgm:t>
        <a:bodyPr/>
        <a:lstStyle/>
        <a:p>
          <a:endParaRPr lang="es-ES"/>
        </a:p>
      </dgm:t>
    </dgm:pt>
    <dgm:pt modelId="{0411C4AA-593C-497A-9EC7-AD6B71B8B423}" type="pres">
      <dgm:prSet presAssocID="{DFBEE783-F304-4B30-B00A-EB5F47E9629B}" presName="connTx" presStyleLbl="parChTrans1D2" presStyleIdx="0" presStyleCnt="3"/>
      <dgm:spPr/>
      <dgm:t>
        <a:bodyPr/>
        <a:lstStyle/>
        <a:p>
          <a:endParaRPr lang="es-ES"/>
        </a:p>
      </dgm:t>
    </dgm:pt>
    <dgm:pt modelId="{63E76C4A-0AD2-4C89-978C-2EDD2362B237}" type="pres">
      <dgm:prSet presAssocID="{D022CE7B-D2B1-4C43-A7DD-C7BD94E24436}" presName="Name30" presStyleCnt="0"/>
      <dgm:spPr/>
    </dgm:pt>
    <dgm:pt modelId="{8C8853E3-C9D6-4DAF-9289-034CF7548550}" type="pres">
      <dgm:prSet presAssocID="{D022CE7B-D2B1-4C43-A7DD-C7BD94E24436}" presName="level2Shape" presStyleLbl="node2" presStyleIdx="0" presStyleCnt="3"/>
      <dgm:spPr/>
      <dgm:t>
        <a:bodyPr/>
        <a:lstStyle/>
        <a:p>
          <a:endParaRPr lang="es-ES"/>
        </a:p>
      </dgm:t>
    </dgm:pt>
    <dgm:pt modelId="{903BFA45-4794-4C67-BC8E-2C4A3106B173}" type="pres">
      <dgm:prSet presAssocID="{D022CE7B-D2B1-4C43-A7DD-C7BD94E24436}" presName="hierChild3" presStyleCnt="0"/>
      <dgm:spPr/>
    </dgm:pt>
    <dgm:pt modelId="{D783A51D-9249-4E8E-8784-3E324FC1595E}" type="pres">
      <dgm:prSet presAssocID="{C4E23DD4-F297-432D-B17E-B6BBADD44DF1}" presName="Name25" presStyleLbl="parChTrans1D3" presStyleIdx="0" presStyleCnt="4"/>
      <dgm:spPr/>
      <dgm:t>
        <a:bodyPr/>
        <a:lstStyle/>
        <a:p>
          <a:endParaRPr lang="es-ES"/>
        </a:p>
      </dgm:t>
    </dgm:pt>
    <dgm:pt modelId="{EA456842-8893-4D2D-9ECD-5AAEB539CB71}" type="pres">
      <dgm:prSet presAssocID="{C4E23DD4-F297-432D-B17E-B6BBADD44DF1}" presName="connTx" presStyleLbl="parChTrans1D3" presStyleIdx="0" presStyleCnt="4"/>
      <dgm:spPr/>
      <dgm:t>
        <a:bodyPr/>
        <a:lstStyle/>
        <a:p>
          <a:endParaRPr lang="es-ES"/>
        </a:p>
      </dgm:t>
    </dgm:pt>
    <dgm:pt modelId="{00ED093B-E2AD-4084-80D2-FBCE350BAEE6}" type="pres">
      <dgm:prSet presAssocID="{253881E2-39CB-42D9-A185-8B4D64B36BB4}" presName="Name30" presStyleCnt="0"/>
      <dgm:spPr/>
    </dgm:pt>
    <dgm:pt modelId="{2061D92B-0903-4F29-A2CD-22F66017BFFE}" type="pres">
      <dgm:prSet presAssocID="{253881E2-39CB-42D9-A185-8B4D64B36BB4}" presName="level2Shape" presStyleLbl="node3" presStyleIdx="0" presStyleCnt="4"/>
      <dgm:spPr/>
      <dgm:t>
        <a:bodyPr/>
        <a:lstStyle/>
        <a:p>
          <a:endParaRPr lang="es-ES"/>
        </a:p>
      </dgm:t>
    </dgm:pt>
    <dgm:pt modelId="{32B01C89-4E5F-4479-8277-7C817FEE42E0}" type="pres">
      <dgm:prSet presAssocID="{253881E2-39CB-42D9-A185-8B4D64B36BB4}" presName="hierChild3" presStyleCnt="0"/>
      <dgm:spPr/>
    </dgm:pt>
    <dgm:pt modelId="{0CD9122C-CE96-4456-94B1-1F1271547E3D}" type="pres">
      <dgm:prSet presAssocID="{A8C8C525-1D34-40ED-B2B1-92B46FDD4C70}" presName="Name25" presStyleLbl="parChTrans1D3" presStyleIdx="1" presStyleCnt="4"/>
      <dgm:spPr/>
      <dgm:t>
        <a:bodyPr/>
        <a:lstStyle/>
        <a:p>
          <a:endParaRPr lang="es-ES"/>
        </a:p>
      </dgm:t>
    </dgm:pt>
    <dgm:pt modelId="{18223865-4801-4EDC-8CB3-25978B634B61}" type="pres">
      <dgm:prSet presAssocID="{A8C8C525-1D34-40ED-B2B1-92B46FDD4C70}" presName="connTx" presStyleLbl="parChTrans1D3" presStyleIdx="1" presStyleCnt="4"/>
      <dgm:spPr/>
      <dgm:t>
        <a:bodyPr/>
        <a:lstStyle/>
        <a:p>
          <a:endParaRPr lang="es-ES"/>
        </a:p>
      </dgm:t>
    </dgm:pt>
    <dgm:pt modelId="{5AF2BCCF-B49F-4696-8F45-2975E8F86985}" type="pres">
      <dgm:prSet presAssocID="{40BA1134-94A9-4844-9236-2B16E6B9FFB9}" presName="Name30" presStyleCnt="0"/>
      <dgm:spPr/>
    </dgm:pt>
    <dgm:pt modelId="{F2474A76-0B48-4D53-9FA5-C247272063A1}" type="pres">
      <dgm:prSet presAssocID="{40BA1134-94A9-4844-9236-2B16E6B9FFB9}" presName="level2Shape" presStyleLbl="node3" presStyleIdx="1" presStyleCnt="4"/>
      <dgm:spPr/>
      <dgm:t>
        <a:bodyPr/>
        <a:lstStyle/>
        <a:p>
          <a:endParaRPr lang="es-ES"/>
        </a:p>
      </dgm:t>
    </dgm:pt>
    <dgm:pt modelId="{109AE041-41A7-49DB-889A-9B87F9AA44A9}" type="pres">
      <dgm:prSet presAssocID="{40BA1134-94A9-4844-9236-2B16E6B9FFB9}" presName="hierChild3" presStyleCnt="0"/>
      <dgm:spPr/>
    </dgm:pt>
    <dgm:pt modelId="{28754D2B-DBB4-4D0F-A23B-1EA7F7C6FCA6}" type="pres">
      <dgm:prSet presAssocID="{BF20ACBC-DB98-445E-A55F-9E19E392AB2D}" presName="Name25" presStyleLbl="parChTrans1D2" presStyleIdx="1" presStyleCnt="3"/>
      <dgm:spPr/>
      <dgm:t>
        <a:bodyPr/>
        <a:lstStyle/>
        <a:p>
          <a:endParaRPr lang="es-ES"/>
        </a:p>
      </dgm:t>
    </dgm:pt>
    <dgm:pt modelId="{607D6B0C-FC09-4455-8C04-047119E64389}" type="pres">
      <dgm:prSet presAssocID="{BF20ACBC-DB98-445E-A55F-9E19E392AB2D}" presName="connTx" presStyleLbl="parChTrans1D2" presStyleIdx="1" presStyleCnt="3"/>
      <dgm:spPr/>
      <dgm:t>
        <a:bodyPr/>
        <a:lstStyle/>
        <a:p>
          <a:endParaRPr lang="es-ES"/>
        </a:p>
      </dgm:t>
    </dgm:pt>
    <dgm:pt modelId="{19491EE7-492E-4111-8472-1DCBE93EECF2}" type="pres">
      <dgm:prSet presAssocID="{FFE41EF1-2008-4091-8E87-9DCB64B3D0FE}" presName="Name30" presStyleCnt="0"/>
      <dgm:spPr/>
    </dgm:pt>
    <dgm:pt modelId="{5EDD2E5A-7E47-4503-90D8-65B5F975EE3A}" type="pres">
      <dgm:prSet presAssocID="{FFE41EF1-2008-4091-8E87-9DCB64B3D0FE}" presName="level2Shape" presStyleLbl="node2" presStyleIdx="1" presStyleCnt="3"/>
      <dgm:spPr/>
      <dgm:t>
        <a:bodyPr/>
        <a:lstStyle/>
        <a:p>
          <a:endParaRPr lang="es-ES"/>
        </a:p>
      </dgm:t>
    </dgm:pt>
    <dgm:pt modelId="{1E0D1237-E526-4989-A92D-1E8332C8B533}" type="pres">
      <dgm:prSet presAssocID="{FFE41EF1-2008-4091-8E87-9DCB64B3D0FE}" presName="hierChild3" presStyleCnt="0"/>
      <dgm:spPr/>
    </dgm:pt>
    <dgm:pt modelId="{EFE5F094-6649-43C3-9A9D-89A92D0CC407}" type="pres">
      <dgm:prSet presAssocID="{79324C69-63F7-495F-88E8-E102B9062939}" presName="Name25" presStyleLbl="parChTrans1D3" presStyleIdx="2" presStyleCnt="4"/>
      <dgm:spPr/>
      <dgm:t>
        <a:bodyPr/>
        <a:lstStyle/>
        <a:p>
          <a:endParaRPr lang="es-ES"/>
        </a:p>
      </dgm:t>
    </dgm:pt>
    <dgm:pt modelId="{546B5680-6E4F-4F24-8F60-1E1220666ACE}" type="pres">
      <dgm:prSet presAssocID="{79324C69-63F7-495F-88E8-E102B9062939}" presName="connTx" presStyleLbl="parChTrans1D3" presStyleIdx="2" presStyleCnt="4"/>
      <dgm:spPr/>
      <dgm:t>
        <a:bodyPr/>
        <a:lstStyle/>
        <a:p>
          <a:endParaRPr lang="es-ES"/>
        </a:p>
      </dgm:t>
    </dgm:pt>
    <dgm:pt modelId="{48EDC6BE-1AC9-4017-9652-9D1B388C0252}" type="pres">
      <dgm:prSet presAssocID="{EFBDD030-C76A-4A2C-A84C-2E61F9169A38}" presName="Name30" presStyleCnt="0"/>
      <dgm:spPr/>
    </dgm:pt>
    <dgm:pt modelId="{0F5CD5CA-7801-45F3-B109-A2497AFC8F00}" type="pres">
      <dgm:prSet presAssocID="{EFBDD030-C76A-4A2C-A84C-2E61F9169A38}" presName="level2Shape" presStyleLbl="node3" presStyleIdx="2" presStyleCnt="4"/>
      <dgm:spPr/>
      <dgm:t>
        <a:bodyPr/>
        <a:lstStyle/>
        <a:p>
          <a:endParaRPr lang="es-ES"/>
        </a:p>
      </dgm:t>
    </dgm:pt>
    <dgm:pt modelId="{37DFE2C1-AE3D-48C7-9325-4B138A21EB1C}" type="pres">
      <dgm:prSet presAssocID="{EFBDD030-C76A-4A2C-A84C-2E61F9169A38}" presName="hierChild3" presStyleCnt="0"/>
      <dgm:spPr/>
    </dgm:pt>
    <dgm:pt modelId="{D744B193-11A2-43D4-B012-B293C242D0DB}" type="pres">
      <dgm:prSet presAssocID="{FB77BB4A-8DB2-4B8C-B91D-07DB4D77F11D}" presName="Name25" presStyleLbl="parChTrans1D2" presStyleIdx="2" presStyleCnt="3"/>
      <dgm:spPr/>
      <dgm:t>
        <a:bodyPr/>
        <a:lstStyle/>
        <a:p>
          <a:endParaRPr lang="es-ES"/>
        </a:p>
      </dgm:t>
    </dgm:pt>
    <dgm:pt modelId="{69C07B65-DA62-4E99-B10E-247935A918B9}" type="pres">
      <dgm:prSet presAssocID="{FB77BB4A-8DB2-4B8C-B91D-07DB4D77F11D}" presName="connTx" presStyleLbl="parChTrans1D2" presStyleIdx="2" presStyleCnt="3"/>
      <dgm:spPr/>
      <dgm:t>
        <a:bodyPr/>
        <a:lstStyle/>
        <a:p>
          <a:endParaRPr lang="es-ES"/>
        </a:p>
      </dgm:t>
    </dgm:pt>
    <dgm:pt modelId="{D2F68612-B0E6-4FF0-8590-35B8FB9DB1A6}" type="pres">
      <dgm:prSet presAssocID="{72091D65-C3F0-4B40-92F1-9B801ED5F3F1}" presName="Name30" presStyleCnt="0"/>
      <dgm:spPr/>
    </dgm:pt>
    <dgm:pt modelId="{027E22D0-6C52-4B3F-8875-4DDAE6100A63}" type="pres">
      <dgm:prSet presAssocID="{72091D65-C3F0-4B40-92F1-9B801ED5F3F1}" presName="level2Shape" presStyleLbl="node2" presStyleIdx="2" presStyleCnt="3"/>
      <dgm:spPr/>
      <dgm:t>
        <a:bodyPr/>
        <a:lstStyle/>
        <a:p>
          <a:endParaRPr lang="es-ES"/>
        </a:p>
      </dgm:t>
    </dgm:pt>
    <dgm:pt modelId="{7A85733F-16B6-4C91-8222-E64E577139FF}" type="pres">
      <dgm:prSet presAssocID="{72091D65-C3F0-4B40-92F1-9B801ED5F3F1}" presName="hierChild3" presStyleCnt="0"/>
      <dgm:spPr/>
    </dgm:pt>
    <dgm:pt modelId="{0D6EA280-B977-4BEC-B9F4-3D7850229CB4}" type="pres">
      <dgm:prSet presAssocID="{43AD04FE-4DEE-445B-BF5F-D5EBAF38E86F}" presName="Name25" presStyleLbl="parChTrans1D3" presStyleIdx="3" presStyleCnt="4"/>
      <dgm:spPr/>
      <dgm:t>
        <a:bodyPr/>
        <a:lstStyle/>
        <a:p>
          <a:endParaRPr lang="es-ES"/>
        </a:p>
      </dgm:t>
    </dgm:pt>
    <dgm:pt modelId="{58DEB9C5-4386-49F3-93EC-ECE8449BE2F8}" type="pres">
      <dgm:prSet presAssocID="{43AD04FE-4DEE-445B-BF5F-D5EBAF38E86F}" presName="connTx" presStyleLbl="parChTrans1D3" presStyleIdx="3" presStyleCnt="4"/>
      <dgm:spPr/>
      <dgm:t>
        <a:bodyPr/>
        <a:lstStyle/>
        <a:p>
          <a:endParaRPr lang="es-ES"/>
        </a:p>
      </dgm:t>
    </dgm:pt>
    <dgm:pt modelId="{A9799355-27AF-42F7-8378-9CF414E03F76}" type="pres">
      <dgm:prSet presAssocID="{3420049F-88AE-411C-80E0-C7B91FCAA941}" presName="Name30" presStyleCnt="0"/>
      <dgm:spPr/>
    </dgm:pt>
    <dgm:pt modelId="{7E5E0162-FDDF-4C19-A97E-4077380DB151}" type="pres">
      <dgm:prSet presAssocID="{3420049F-88AE-411C-80E0-C7B91FCAA941}" presName="level2Shape" presStyleLbl="node3" presStyleIdx="3" presStyleCnt="4"/>
      <dgm:spPr/>
      <dgm:t>
        <a:bodyPr/>
        <a:lstStyle/>
        <a:p>
          <a:endParaRPr lang="es-ES"/>
        </a:p>
      </dgm:t>
    </dgm:pt>
    <dgm:pt modelId="{F6637375-0B12-4C3A-94A9-4A0CE788BB53}" type="pres">
      <dgm:prSet presAssocID="{3420049F-88AE-411C-80E0-C7B91FCAA941}" presName="hierChild3" presStyleCnt="0"/>
      <dgm:spPr/>
    </dgm:pt>
    <dgm:pt modelId="{44D764BF-2706-4E80-A8BD-4262E8C48376}" type="pres">
      <dgm:prSet presAssocID="{6FF5001F-A524-44D2-B1A2-62025084FE22}" presName="bgShapesFlow" presStyleCnt="0"/>
      <dgm:spPr/>
    </dgm:pt>
  </dgm:ptLst>
  <dgm:cxnLst>
    <dgm:cxn modelId="{07DE4081-9E06-4C4A-896E-AAD2A774047F}" type="presOf" srcId="{BF20ACBC-DB98-445E-A55F-9E19E392AB2D}" destId="{28754D2B-DBB4-4D0F-A23B-1EA7F7C6FCA6}" srcOrd="0" destOrd="0" presId="urn:microsoft.com/office/officeart/2005/8/layout/hierarchy5"/>
    <dgm:cxn modelId="{5369B48D-CE0A-4025-B96B-E113331EC2E0}" type="presOf" srcId="{40BA1134-94A9-4844-9236-2B16E6B9FFB9}" destId="{F2474A76-0B48-4D53-9FA5-C247272063A1}" srcOrd="0" destOrd="0" presId="urn:microsoft.com/office/officeart/2005/8/layout/hierarchy5"/>
    <dgm:cxn modelId="{1B717943-A4CE-4FC7-943D-22975F60C551}" type="presOf" srcId="{D022CE7B-D2B1-4C43-A7DD-C7BD94E24436}" destId="{8C8853E3-C9D6-4DAF-9289-034CF7548550}" srcOrd="0" destOrd="0" presId="urn:microsoft.com/office/officeart/2005/8/layout/hierarchy5"/>
    <dgm:cxn modelId="{124607D4-34FC-4C0B-B24D-72E7556ED131}" type="presOf" srcId="{BF20ACBC-DB98-445E-A55F-9E19E392AB2D}" destId="{607D6B0C-FC09-4455-8C04-047119E64389}" srcOrd="1" destOrd="0" presId="urn:microsoft.com/office/officeart/2005/8/layout/hierarchy5"/>
    <dgm:cxn modelId="{BC5F16DC-017D-4A3F-A950-E0B002B002E8}" type="presOf" srcId="{DFBEE783-F304-4B30-B00A-EB5F47E9629B}" destId="{0175108F-9CA5-42B0-851A-AB755884A846}" srcOrd="0" destOrd="0" presId="urn:microsoft.com/office/officeart/2005/8/layout/hierarchy5"/>
    <dgm:cxn modelId="{5455AE6F-C0C4-4F1F-A9FD-30A2850F57B9}" srcId="{70B7DAEB-1F1D-4230-A900-B1469461C977}" destId="{D022CE7B-D2B1-4C43-A7DD-C7BD94E24436}" srcOrd="0" destOrd="0" parTransId="{DFBEE783-F304-4B30-B00A-EB5F47E9629B}" sibTransId="{BDD93C95-5BB4-4A9E-A9F0-E6F07940D01C}"/>
    <dgm:cxn modelId="{1B83C64B-D4F6-4B6F-BD03-E601E934EDF5}" srcId="{D022CE7B-D2B1-4C43-A7DD-C7BD94E24436}" destId="{40BA1134-94A9-4844-9236-2B16E6B9FFB9}" srcOrd="1" destOrd="0" parTransId="{A8C8C525-1D34-40ED-B2B1-92B46FDD4C70}" sibTransId="{20DCF836-1D1F-4D9C-B9A2-AE16A261C513}"/>
    <dgm:cxn modelId="{692E7E16-344B-41A2-82DE-544A13096237}" type="presOf" srcId="{72091D65-C3F0-4B40-92F1-9B801ED5F3F1}" destId="{027E22D0-6C52-4B3F-8875-4DDAE6100A63}" srcOrd="0" destOrd="0" presId="urn:microsoft.com/office/officeart/2005/8/layout/hierarchy5"/>
    <dgm:cxn modelId="{2FF92162-1255-4723-8FAF-EA5199F1CD8D}" type="presOf" srcId="{C4E23DD4-F297-432D-B17E-B6BBADD44DF1}" destId="{EA456842-8893-4D2D-9ECD-5AAEB539CB71}" srcOrd="1" destOrd="0" presId="urn:microsoft.com/office/officeart/2005/8/layout/hierarchy5"/>
    <dgm:cxn modelId="{F5E43C0E-BE3F-4496-BFAA-349EFAF0EDD5}" type="presOf" srcId="{43AD04FE-4DEE-445B-BF5F-D5EBAF38E86F}" destId="{0D6EA280-B977-4BEC-B9F4-3D7850229CB4}" srcOrd="0" destOrd="0" presId="urn:microsoft.com/office/officeart/2005/8/layout/hierarchy5"/>
    <dgm:cxn modelId="{CE6A6CAE-A88F-474B-8B24-FFC3F787A240}" type="presOf" srcId="{70B7DAEB-1F1D-4230-A900-B1469461C977}" destId="{69948A9E-4631-4493-AC20-7A3A0478926C}" srcOrd="0" destOrd="0" presId="urn:microsoft.com/office/officeart/2005/8/layout/hierarchy5"/>
    <dgm:cxn modelId="{09A00E8A-94F5-4E9C-AE82-E6243BE6D5F1}" srcId="{FFE41EF1-2008-4091-8E87-9DCB64B3D0FE}" destId="{EFBDD030-C76A-4A2C-A84C-2E61F9169A38}" srcOrd="0" destOrd="0" parTransId="{79324C69-63F7-495F-88E8-E102B9062939}" sibTransId="{392EF002-1F65-4B53-B1AD-B99AA92BB6D3}"/>
    <dgm:cxn modelId="{0746241A-807C-43AB-A020-80E175AD8DB7}" type="presOf" srcId="{DFBEE783-F304-4B30-B00A-EB5F47E9629B}" destId="{0411C4AA-593C-497A-9EC7-AD6B71B8B423}" srcOrd="1" destOrd="0" presId="urn:microsoft.com/office/officeart/2005/8/layout/hierarchy5"/>
    <dgm:cxn modelId="{79346683-7A77-4E21-94A5-BA1263D372B8}" type="presOf" srcId="{253881E2-39CB-42D9-A185-8B4D64B36BB4}" destId="{2061D92B-0903-4F29-A2CD-22F66017BFFE}" srcOrd="0" destOrd="0" presId="urn:microsoft.com/office/officeart/2005/8/layout/hierarchy5"/>
    <dgm:cxn modelId="{AD1CFCB4-BEDE-4489-B9FC-D71A0DEF4715}" srcId="{D022CE7B-D2B1-4C43-A7DD-C7BD94E24436}" destId="{253881E2-39CB-42D9-A185-8B4D64B36BB4}" srcOrd="0" destOrd="0" parTransId="{C4E23DD4-F297-432D-B17E-B6BBADD44DF1}" sibTransId="{7859BDF5-0C03-4EEA-9F96-D1F3B870F77E}"/>
    <dgm:cxn modelId="{C37F9B43-B710-4F6D-9FFE-92AB5BD3EF24}" srcId="{6FF5001F-A524-44D2-B1A2-62025084FE22}" destId="{70B7DAEB-1F1D-4230-A900-B1469461C977}" srcOrd="0" destOrd="0" parTransId="{4F9076C6-A2C2-4E00-BB43-BAB916318394}" sibTransId="{21103082-60E6-401D-BB9C-D3111935E321}"/>
    <dgm:cxn modelId="{1EBE9F90-534E-47A1-BD5C-E3E726CBF53C}" type="presOf" srcId="{A8C8C525-1D34-40ED-B2B1-92B46FDD4C70}" destId="{0CD9122C-CE96-4456-94B1-1F1271547E3D}" srcOrd="0" destOrd="0" presId="urn:microsoft.com/office/officeart/2005/8/layout/hierarchy5"/>
    <dgm:cxn modelId="{38643143-2285-485A-A364-7CC8A072A897}" type="presOf" srcId="{79324C69-63F7-495F-88E8-E102B9062939}" destId="{EFE5F094-6649-43C3-9A9D-89A92D0CC407}" srcOrd="0" destOrd="0" presId="urn:microsoft.com/office/officeart/2005/8/layout/hierarchy5"/>
    <dgm:cxn modelId="{84D97205-79B5-4BF5-B7D7-E0E8FDAD9FB5}" type="presOf" srcId="{A8C8C525-1D34-40ED-B2B1-92B46FDD4C70}" destId="{18223865-4801-4EDC-8CB3-25978B634B61}" srcOrd="1" destOrd="0" presId="urn:microsoft.com/office/officeart/2005/8/layout/hierarchy5"/>
    <dgm:cxn modelId="{F19AAE20-C05E-4116-A46D-8A9026B8AED6}" type="presOf" srcId="{3420049F-88AE-411C-80E0-C7B91FCAA941}" destId="{7E5E0162-FDDF-4C19-A97E-4077380DB151}" srcOrd="0" destOrd="0" presId="urn:microsoft.com/office/officeart/2005/8/layout/hierarchy5"/>
    <dgm:cxn modelId="{28046D92-5B62-4878-A1A2-4CEC00778A78}" type="presOf" srcId="{6FF5001F-A524-44D2-B1A2-62025084FE22}" destId="{E946B349-BE08-4EC6-987B-6BB8108684F5}" srcOrd="0" destOrd="0" presId="urn:microsoft.com/office/officeart/2005/8/layout/hierarchy5"/>
    <dgm:cxn modelId="{8AAE0D81-1380-466C-890A-C7E29106789D}" type="presOf" srcId="{79324C69-63F7-495F-88E8-E102B9062939}" destId="{546B5680-6E4F-4F24-8F60-1E1220666ACE}" srcOrd="1" destOrd="0" presId="urn:microsoft.com/office/officeart/2005/8/layout/hierarchy5"/>
    <dgm:cxn modelId="{EA128243-2CA6-4134-A57C-52DF568633F9}" type="presOf" srcId="{EFBDD030-C76A-4A2C-A84C-2E61F9169A38}" destId="{0F5CD5CA-7801-45F3-B109-A2497AFC8F00}" srcOrd="0" destOrd="0" presId="urn:microsoft.com/office/officeart/2005/8/layout/hierarchy5"/>
    <dgm:cxn modelId="{7B05DDCA-3928-4072-998E-A3579E90D6E3}" type="presOf" srcId="{FB77BB4A-8DB2-4B8C-B91D-07DB4D77F11D}" destId="{D744B193-11A2-43D4-B012-B293C242D0DB}" srcOrd="0" destOrd="0" presId="urn:microsoft.com/office/officeart/2005/8/layout/hierarchy5"/>
    <dgm:cxn modelId="{C90E9B94-8966-42B3-83C8-5F94673E9F70}" type="presOf" srcId="{FB77BB4A-8DB2-4B8C-B91D-07DB4D77F11D}" destId="{69C07B65-DA62-4E99-B10E-247935A918B9}" srcOrd="1" destOrd="0" presId="urn:microsoft.com/office/officeart/2005/8/layout/hierarchy5"/>
    <dgm:cxn modelId="{57562B1B-7FE0-4E23-80A6-A714B2751837}" srcId="{70B7DAEB-1F1D-4230-A900-B1469461C977}" destId="{72091D65-C3F0-4B40-92F1-9B801ED5F3F1}" srcOrd="2" destOrd="0" parTransId="{FB77BB4A-8DB2-4B8C-B91D-07DB4D77F11D}" sibTransId="{691ECF8D-1F07-477E-94F5-FED1EA562F85}"/>
    <dgm:cxn modelId="{27DFFAEE-5C6A-4914-8019-D10EF4B99DA7}" srcId="{72091D65-C3F0-4B40-92F1-9B801ED5F3F1}" destId="{3420049F-88AE-411C-80E0-C7B91FCAA941}" srcOrd="0" destOrd="0" parTransId="{43AD04FE-4DEE-445B-BF5F-D5EBAF38E86F}" sibTransId="{D52F64F0-9DC5-4B1E-A1E2-9A232DF56E65}"/>
    <dgm:cxn modelId="{7E4FFB06-B53A-45E7-AAAD-F252C0B42975}" type="presOf" srcId="{C4E23DD4-F297-432D-B17E-B6BBADD44DF1}" destId="{D783A51D-9249-4E8E-8784-3E324FC1595E}" srcOrd="0" destOrd="0" presId="urn:microsoft.com/office/officeart/2005/8/layout/hierarchy5"/>
    <dgm:cxn modelId="{DB42FCBB-7CB3-4383-B170-E9E54B041318}" srcId="{70B7DAEB-1F1D-4230-A900-B1469461C977}" destId="{FFE41EF1-2008-4091-8E87-9DCB64B3D0FE}" srcOrd="1" destOrd="0" parTransId="{BF20ACBC-DB98-445E-A55F-9E19E392AB2D}" sibTransId="{FD021991-3962-4FEF-AD69-358AA94DF08F}"/>
    <dgm:cxn modelId="{8F254137-A466-42DF-BF4C-9E5BEAFD98F2}" type="presOf" srcId="{FFE41EF1-2008-4091-8E87-9DCB64B3D0FE}" destId="{5EDD2E5A-7E47-4503-90D8-65B5F975EE3A}" srcOrd="0" destOrd="0" presId="urn:microsoft.com/office/officeart/2005/8/layout/hierarchy5"/>
    <dgm:cxn modelId="{C83BEF77-62EB-435F-8B55-3F9396E557FE}" type="presOf" srcId="{43AD04FE-4DEE-445B-BF5F-D5EBAF38E86F}" destId="{58DEB9C5-4386-49F3-93EC-ECE8449BE2F8}" srcOrd="1" destOrd="0" presId="urn:microsoft.com/office/officeart/2005/8/layout/hierarchy5"/>
    <dgm:cxn modelId="{1340A9F1-9467-4F73-96FE-E001BD4E8238}" type="presParOf" srcId="{E946B349-BE08-4EC6-987B-6BB8108684F5}" destId="{0531BD46-FD32-4870-846F-4BC642B6C0C8}" srcOrd="0" destOrd="0" presId="urn:microsoft.com/office/officeart/2005/8/layout/hierarchy5"/>
    <dgm:cxn modelId="{3895F6E4-C88D-4204-BD98-686E010025ED}" type="presParOf" srcId="{0531BD46-FD32-4870-846F-4BC642B6C0C8}" destId="{AB0BBCA6-F74D-4EF2-8AD8-216C3510C411}" srcOrd="0" destOrd="0" presId="urn:microsoft.com/office/officeart/2005/8/layout/hierarchy5"/>
    <dgm:cxn modelId="{43E5C456-E9EE-408E-BA32-0BB6B5D1404E}" type="presParOf" srcId="{AB0BBCA6-F74D-4EF2-8AD8-216C3510C411}" destId="{9C7587E8-43E7-4D72-A8C0-94F8216E20A1}" srcOrd="0" destOrd="0" presId="urn:microsoft.com/office/officeart/2005/8/layout/hierarchy5"/>
    <dgm:cxn modelId="{1A2D0AAE-D4DE-475A-AD32-FE71C12FCD30}" type="presParOf" srcId="{9C7587E8-43E7-4D72-A8C0-94F8216E20A1}" destId="{69948A9E-4631-4493-AC20-7A3A0478926C}" srcOrd="0" destOrd="0" presId="urn:microsoft.com/office/officeart/2005/8/layout/hierarchy5"/>
    <dgm:cxn modelId="{025B2683-9125-422C-B979-53E5298139E7}" type="presParOf" srcId="{9C7587E8-43E7-4D72-A8C0-94F8216E20A1}" destId="{F7E8B364-1DAD-4AB1-9019-A8F70B007462}" srcOrd="1" destOrd="0" presId="urn:microsoft.com/office/officeart/2005/8/layout/hierarchy5"/>
    <dgm:cxn modelId="{C5249E38-9471-448C-8B61-F2BAB39727D4}" type="presParOf" srcId="{F7E8B364-1DAD-4AB1-9019-A8F70B007462}" destId="{0175108F-9CA5-42B0-851A-AB755884A846}" srcOrd="0" destOrd="0" presId="urn:microsoft.com/office/officeart/2005/8/layout/hierarchy5"/>
    <dgm:cxn modelId="{B8D273E7-4E9D-4C56-B6CD-7A546C4B5B1B}" type="presParOf" srcId="{0175108F-9CA5-42B0-851A-AB755884A846}" destId="{0411C4AA-593C-497A-9EC7-AD6B71B8B423}" srcOrd="0" destOrd="0" presId="urn:microsoft.com/office/officeart/2005/8/layout/hierarchy5"/>
    <dgm:cxn modelId="{82C06C73-CF79-48D6-B08F-8E33285475AB}" type="presParOf" srcId="{F7E8B364-1DAD-4AB1-9019-A8F70B007462}" destId="{63E76C4A-0AD2-4C89-978C-2EDD2362B237}" srcOrd="1" destOrd="0" presId="urn:microsoft.com/office/officeart/2005/8/layout/hierarchy5"/>
    <dgm:cxn modelId="{CA625884-F2C7-42D8-8D02-BEC59B5CC491}" type="presParOf" srcId="{63E76C4A-0AD2-4C89-978C-2EDD2362B237}" destId="{8C8853E3-C9D6-4DAF-9289-034CF7548550}" srcOrd="0" destOrd="0" presId="urn:microsoft.com/office/officeart/2005/8/layout/hierarchy5"/>
    <dgm:cxn modelId="{A9D08587-5F3A-487E-8375-62CA48691473}" type="presParOf" srcId="{63E76C4A-0AD2-4C89-978C-2EDD2362B237}" destId="{903BFA45-4794-4C67-BC8E-2C4A3106B173}" srcOrd="1" destOrd="0" presId="urn:microsoft.com/office/officeart/2005/8/layout/hierarchy5"/>
    <dgm:cxn modelId="{519FC368-BF77-41F9-B9C8-D317C71A70AA}" type="presParOf" srcId="{903BFA45-4794-4C67-BC8E-2C4A3106B173}" destId="{D783A51D-9249-4E8E-8784-3E324FC1595E}" srcOrd="0" destOrd="0" presId="urn:microsoft.com/office/officeart/2005/8/layout/hierarchy5"/>
    <dgm:cxn modelId="{12A2C7E0-E99F-4A8D-83D1-E8102BB1E70D}" type="presParOf" srcId="{D783A51D-9249-4E8E-8784-3E324FC1595E}" destId="{EA456842-8893-4D2D-9ECD-5AAEB539CB71}" srcOrd="0" destOrd="0" presId="urn:microsoft.com/office/officeart/2005/8/layout/hierarchy5"/>
    <dgm:cxn modelId="{F08B110F-2D9B-471F-86D1-0D98A1A1D55D}" type="presParOf" srcId="{903BFA45-4794-4C67-BC8E-2C4A3106B173}" destId="{00ED093B-E2AD-4084-80D2-FBCE350BAEE6}" srcOrd="1" destOrd="0" presId="urn:microsoft.com/office/officeart/2005/8/layout/hierarchy5"/>
    <dgm:cxn modelId="{F5C3EEE4-78F9-40BC-9810-6D790FA7A017}" type="presParOf" srcId="{00ED093B-E2AD-4084-80D2-FBCE350BAEE6}" destId="{2061D92B-0903-4F29-A2CD-22F66017BFFE}" srcOrd="0" destOrd="0" presId="urn:microsoft.com/office/officeart/2005/8/layout/hierarchy5"/>
    <dgm:cxn modelId="{C8B30043-6D64-4579-BFDC-9BA8FF70D23F}" type="presParOf" srcId="{00ED093B-E2AD-4084-80D2-FBCE350BAEE6}" destId="{32B01C89-4E5F-4479-8277-7C817FEE42E0}" srcOrd="1" destOrd="0" presId="urn:microsoft.com/office/officeart/2005/8/layout/hierarchy5"/>
    <dgm:cxn modelId="{A8FCC72A-F99D-411F-8729-A7C6061DEAA1}" type="presParOf" srcId="{903BFA45-4794-4C67-BC8E-2C4A3106B173}" destId="{0CD9122C-CE96-4456-94B1-1F1271547E3D}" srcOrd="2" destOrd="0" presId="urn:microsoft.com/office/officeart/2005/8/layout/hierarchy5"/>
    <dgm:cxn modelId="{D5FCA83B-207E-458E-A2E5-273A56FB5A93}" type="presParOf" srcId="{0CD9122C-CE96-4456-94B1-1F1271547E3D}" destId="{18223865-4801-4EDC-8CB3-25978B634B61}" srcOrd="0" destOrd="0" presId="urn:microsoft.com/office/officeart/2005/8/layout/hierarchy5"/>
    <dgm:cxn modelId="{AE7A6928-916C-45E3-9D9A-071CCB1F76A2}" type="presParOf" srcId="{903BFA45-4794-4C67-BC8E-2C4A3106B173}" destId="{5AF2BCCF-B49F-4696-8F45-2975E8F86985}" srcOrd="3" destOrd="0" presId="urn:microsoft.com/office/officeart/2005/8/layout/hierarchy5"/>
    <dgm:cxn modelId="{FB141A35-0622-4CE1-BB5A-ADEE3FF16CB8}" type="presParOf" srcId="{5AF2BCCF-B49F-4696-8F45-2975E8F86985}" destId="{F2474A76-0B48-4D53-9FA5-C247272063A1}" srcOrd="0" destOrd="0" presId="urn:microsoft.com/office/officeart/2005/8/layout/hierarchy5"/>
    <dgm:cxn modelId="{B3BB7DB2-8040-44B7-94CD-C58E9032073C}" type="presParOf" srcId="{5AF2BCCF-B49F-4696-8F45-2975E8F86985}" destId="{109AE041-41A7-49DB-889A-9B87F9AA44A9}" srcOrd="1" destOrd="0" presId="urn:microsoft.com/office/officeart/2005/8/layout/hierarchy5"/>
    <dgm:cxn modelId="{CB504459-E670-4389-91A5-1B9F5814BBEA}" type="presParOf" srcId="{F7E8B364-1DAD-4AB1-9019-A8F70B007462}" destId="{28754D2B-DBB4-4D0F-A23B-1EA7F7C6FCA6}" srcOrd="2" destOrd="0" presId="urn:microsoft.com/office/officeart/2005/8/layout/hierarchy5"/>
    <dgm:cxn modelId="{84879709-D580-4791-B498-B4D1A43702EB}" type="presParOf" srcId="{28754D2B-DBB4-4D0F-A23B-1EA7F7C6FCA6}" destId="{607D6B0C-FC09-4455-8C04-047119E64389}" srcOrd="0" destOrd="0" presId="urn:microsoft.com/office/officeart/2005/8/layout/hierarchy5"/>
    <dgm:cxn modelId="{A9A9C711-B2FD-4D61-A48F-56F143E1BA17}" type="presParOf" srcId="{F7E8B364-1DAD-4AB1-9019-A8F70B007462}" destId="{19491EE7-492E-4111-8472-1DCBE93EECF2}" srcOrd="3" destOrd="0" presId="urn:microsoft.com/office/officeart/2005/8/layout/hierarchy5"/>
    <dgm:cxn modelId="{9AE8F49F-E1E2-4CCD-A89D-595CD8002B3B}" type="presParOf" srcId="{19491EE7-492E-4111-8472-1DCBE93EECF2}" destId="{5EDD2E5A-7E47-4503-90D8-65B5F975EE3A}" srcOrd="0" destOrd="0" presId="urn:microsoft.com/office/officeart/2005/8/layout/hierarchy5"/>
    <dgm:cxn modelId="{F34DFED3-9087-4CD9-8FB3-B87074A8F9C0}" type="presParOf" srcId="{19491EE7-492E-4111-8472-1DCBE93EECF2}" destId="{1E0D1237-E526-4989-A92D-1E8332C8B533}" srcOrd="1" destOrd="0" presId="urn:microsoft.com/office/officeart/2005/8/layout/hierarchy5"/>
    <dgm:cxn modelId="{F88AD4A7-529A-47BF-B489-0E10D2CAE720}" type="presParOf" srcId="{1E0D1237-E526-4989-A92D-1E8332C8B533}" destId="{EFE5F094-6649-43C3-9A9D-89A92D0CC407}" srcOrd="0" destOrd="0" presId="urn:microsoft.com/office/officeart/2005/8/layout/hierarchy5"/>
    <dgm:cxn modelId="{3FDCA595-BD0D-411D-B3B0-BC08E2DB986A}" type="presParOf" srcId="{EFE5F094-6649-43C3-9A9D-89A92D0CC407}" destId="{546B5680-6E4F-4F24-8F60-1E1220666ACE}" srcOrd="0" destOrd="0" presId="urn:microsoft.com/office/officeart/2005/8/layout/hierarchy5"/>
    <dgm:cxn modelId="{A6417544-BAC9-421C-A301-434EDDF36AEA}" type="presParOf" srcId="{1E0D1237-E526-4989-A92D-1E8332C8B533}" destId="{48EDC6BE-1AC9-4017-9652-9D1B388C0252}" srcOrd="1" destOrd="0" presId="urn:microsoft.com/office/officeart/2005/8/layout/hierarchy5"/>
    <dgm:cxn modelId="{9969525F-304A-4EF2-BA06-62A858DE1241}" type="presParOf" srcId="{48EDC6BE-1AC9-4017-9652-9D1B388C0252}" destId="{0F5CD5CA-7801-45F3-B109-A2497AFC8F00}" srcOrd="0" destOrd="0" presId="urn:microsoft.com/office/officeart/2005/8/layout/hierarchy5"/>
    <dgm:cxn modelId="{716A30C6-E69F-449C-8E62-D0437022083B}" type="presParOf" srcId="{48EDC6BE-1AC9-4017-9652-9D1B388C0252}" destId="{37DFE2C1-AE3D-48C7-9325-4B138A21EB1C}" srcOrd="1" destOrd="0" presId="urn:microsoft.com/office/officeart/2005/8/layout/hierarchy5"/>
    <dgm:cxn modelId="{6B8696C9-0360-42C3-80DB-5D7A7E651E91}" type="presParOf" srcId="{F7E8B364-1DAD-4AB1-9019-A8F70B007462}" destId="{D744B193-11A2-43D4-B012-B293C242D0DB}" srcOrd="4" destOrd="0" presId="urn:microsoft.com/office/officeart/2005/8/layout/hierarchy5"/>
    <dgm:cxn modelId="{3A647061-B4D4-48ED-8AE2-99C7E51E1C46}" type="presParOf" srcId="{D744B193-11A2-43D4-B012-B293C242D0DB}" destId="{69C07B65-DA62-4E99-B10E-247935A918B9}" srcOrd="0" destOrd="0" presId="urn:microsoft.com/office/officeart/2005/8/layout/hierarchy5"/>
    <dgm:cxn modelId="{F00367C4-B72E-4CAD-9D09-54124DCFDDEE}" type="presParOf" srcId="{F7E8B364-1DAD-4AB1-9019-A8F70B007462}" destId="{D2F68612-B0E6-4FF0-8590-35B8FB9DB1A6}" srcOrd="5" destOrd="0" presId="urn:microsoft.com/office/officeart/2005/8/layout/hierarchy5"/>
    <dgm:cxn modelId="{F31F6D40-79F9-4BDA-B60D-A1438B5DF808}" type="presParOf" srcId="{D2F68612-B0E6-4FF0-8590-35B8FB9DB1A6}" destId="{027E22D0-6C52-4B3F-8875-4DDAE6100A63}" srcOrd="0" destOrd="0" presId="urn:microsoft.com/office/officeart/2005/8/layout/hierarchy5"/>
    <dgm:cxn modelId="{16CA6EA7-E49E-483B-85AA-B50E13F601D7}" type="presParOf" srcId="{D2F68612-B0E6-4FF0-8590-35B8FB9DB1A6}" destId="{7A85733F-16B6-4C91-8222-E64E577139FF}" srcOrd="1" destOrd="0" presId="urn:microsoft.com/office/officeart/2005/8/layout/hierarchy5"/>
    <dgm:cxn modelId="{78F82D0E-6164-4C39-A2A7-DED51DA2E3E8}" type="presParOf" srcId="{7A85733F-16B6-4C91-8222-E64E577139FF}" destId="{0D6EA280-B977-4BEC-B9F4-3D7850229CB4}" srcOrd="0" destOrd="0" presId="urn:microsoft.com/office/officeart/2005/8/layout/hierarchy5"/>
    <dgm:cxn modelId="{4B27771C-D8B4-4E86-90FA-2ED299C28701}" type="presParOf" srcId="{0D6EA280-B977-4BEC-B9F4-3D7850229CB4}" destId="{58DEB9C5-4386-49F3-93EC-ECE8449BE2F8}" srcOrd="0" destOrd="0" presId="urn:microsoft.com/office/officeart/2005/8/layout/hierarchy5"/>
    <dgm:cxn modelId="{58D19BE0-91E2-4840-9967-775986ADDD20}" type="presParOf" srcId="{7A85733F-16B6-4C91-8222-E64E577139FF}" destId="{A9799355-27AF-42F7-8378-9CF414E03F76}" srcOrd="1" destOrd="0" presId="urn:microsoft.com/office/officeart/2005/8/layout/hierarchy5"/>
    <dgm:cxn modelId="{09CCC7B0-7BE5-4B77-8650-E60EEC70B640}" type="presParOf" srcId="{A9799355-27AF-42F7-8378-9CF414E03F76}" destId="{7E5E0162-FDDF-4C19-A97E-4077380DB151}" srcOrd="0" destOrd="0" presId="urn:microsoft.com/office/officeart/2005/8/layout/hierarchy5"/>
    <dgm:cxn modelId="{EB4CA84C-5373-47E7-898C-CE6D4F1B1095}" type="presParOf" srcId="{A9799355-27AF-42F7-8378-9CF414E03F76}" destId="{F6637375-0B12-4C3A-94A9-4A0CE788BB53}" srcOrd="1" destOrd="0" presId="urn:microsoft.com/office/officeart/2005/8/layout/hierarchy5"/>
    <dgm:cxn modelId="{DC15D242-2240-4502-9C7C-A14AF8A935C2}" type="presParOf" srcId="{E946B349-BE08-4EC6-987B-6BB8108684F5}" destId="{44D764BF-2706-4E80-A8BD-4262E8C48376}" srcOrd="1" destOrd="0" presId="urn:microsoft.com/office/officeart/2005/8/layout/hierarchy5"/>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48A9E-4631-4493-AC20-7A3A0478926C}">
      <dsp:nvSpPr>
        <dsp:cNvPr id="0" name=""/>
        <dsp:cNvSpPr/>
      </dsp:nvSpPr>
      <dsp:spPr>
        <a:xfrm>
          <a:off x="161859" y="2425212"/>
          <a:ext cx="1605334" cy="112509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dirty="0" err="1" smtClean="0"/>
            <a:t>Egyptian</a:t>
          </a:r>
          <a:r>
            <a:rPr lang="es-ES" sz="2800" kern="1200" dirty="0" smtClean="0"/>
            <a:t> Art</a:t>
          </a:r>
          <a:endParaRPr lang="es-ES" sz="2800" kern="1200" dirty="0"/>
        </a:p>
      </dsp:txBody>
      <dsp:txXfrm>
        <a:off x="194812" y="2458165"/>
        <a:ext cx="1539428" cy="1059191"/>
      </dsp:txXfrm>
    </dsp:sp>
    <dsp:sp modelId="{0175108F-9CA5-42B0-851A-AB755884A846}">
      <dsp:nvSpPr>
        <dsp:cNvPr id="0" name=""/>
        <dsp:cNvSpPr/>
      </dsp:nvSpPr>
      <dsp:spPr>
        <a:xfrm rot="17945813">
          <a:off x="1291775" y="2160094"/>
          <a:ext cx="1850915" cy="38005"/>
        </a:xfrm>
        <a:custGeom>
          <a:avLst/>
          <a:gdLst/>
          <a:ahLst/>
          <a:cxnLst/>
          <a:rect l="0" t="0" r="0" b="0"/>
          <a:pathLst>
            <a:path>
              <a:moveTo>
                <a:pt x="0" y="19002"/>
              </a:moveTo>
              <a:lnTo>
                <a:pt x="1850915" y="190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2170960" y="2132824"/>
        <a:ext cx="92545" cy="92545"/>
      </dsp:txXfrm>
    </dsp:sp>
    <dsp:sp modelId="{8C8853E3-C9D6-4DAF-9289-034CF7548550}">
      <dsp:nvSpPr>
        <dsp:cNvPr id="0" name=""/>
        <dsp:cNvSpPr/>
      </dsp:nvSpPr>
      <dsp:spPr>
        <a:xfrm>
          <a:off x="2667272" y="807885"/>
          <a:ext cx="2250195" cy="112509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smtClean="0"/>
            <a:t>Architecture</a:t>
          </a:r>
          <a:endParaRPr lang="es-ES" sz="2800" kern="1200" dirty="0"/>
        </a:p>
      </dsp:txBody>
      <dsp:txXfrm>
        <a:off x="2700225" y="840838"/>
        <a:ext cx="2184289" cy="1059191"/>
      </dsp:txXfrm>
    </dsp:sp>
    <dsp:sp modelId="{D783A51D-9249-4E8E-8784-3E324FC1595E}">
      <dsp:nvSpPr>
        <dsp:cNvPr id="0" name=""/>
        <dsp:cNvSpPr/>
      </dsp:nvSpPr>
      <dsp:spPr>
        <a:xfrm rot="19457599">
          <a:off x="4813281" y="1027965"/>
          <a:ext cx="1108449" cy="38005"/>
        </a:xfrm>
        <a:custGeom>
          <a:avLst/>
          <a:gdLst/>
          <a:ahLst/>
          <a:cxnLst/>
          <a:rect l="0" t="0" r="0" b="0"/>
          <a:pathLst>
            <a:path>
              <a:moveTo>
                <a:pt x="0" y="19002"/>
              </a:moveTo>
              <a:lnTo>
                <a:pt x="1108449" y="1900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endParaRPr>
        </a:p>
      </dsp:txBody>
      <dsp:txXfrm>
        <a:off x="5339794" y="1019257"/>
        <a:ext cx="55422" cy="55422"/>
      </dsp:txXfrm>
    </dsp:sp>
    <dsp:sp modelId="{2061D92B-0903-4F29-A2CD-22F66017BFFE}">
      <dsp:nvSpPr>
        <dsp:cNvPr id="0" name=""/>
        <dsp:cNvSpPr/>
      </dsp:nvSpPr>
      <dsp:spPr>
        <a:xfrm>
          <a:off x="5817545" y="160953"/>
          <a:ext cx="2250195" cy="112509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smtClean="0"/>
            <a:t>General Characteristics</a:t>
          </a:r>
          <a:endParaRPr lang="es-ES" sz="2800" kern="1200" dirty="0"/>
        </a:p>
      </dsp:txBody>
      <dsp:txXfrm>
        <a:off x="5850498" y="193906"/>
        <a:ext cx="2184289" cy="1059191"/>
      </dsp:txXfrm>
    </dsp:sp>
    <dsp:sp modelId="{0CD9122C-CE96-4456-94B1-1F1271547E3D}">
      <dsp:nvSpPr>
        <dsp:cNvPr id="0" name=""/>
        <dsp:cNvSpPr/>
      </dsp:nvSpPr>
      <dsp:spPr>
        <a:xfrm rot="2142401">
          <a:off x="4813281" y="1674896"/>
          <a:ext cx="1108449" cy="38005"/>
        </a:xfrm>
        <a:custGeom>
          <a:avLst/>
          <a:gdLst/>
          <a:ahLst/>
          <a:cxnLst/>
          <a:rect l="0" t="0" r="0" b="0"/>
          <a:pathLst>
            <a:path>
              <a:moveTo>
                <a:pt x="0" y="19002"/>
              </a:moveTo>
              <a:lnTo>
                <a:pt x="1108449" y="1900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endParaRPr>
        </a:p>
      </dsp:txBody>
      <dsp:txXfrm>
        <a:off x="5339794" y="1666188"/>
        <a:ext cx="55422" cy="55422"/>
      </dsp:txXfrm>
    </dsp:sp>
    <dsp:sp modelId="{F2474A76-0B48-4D53-9FA5-C247272063A1}">
      <dsp:nvSpPr>
        <dsp:cNvPr id="0" name=""/>
        <dsp:cNvSpPr/>
      </dsp:nvSpPr>
      <dsp:spPr>
        <a:xfrm>
          <a:off x="5817545" y="1454816"/>
          <a:ext cx="2250195" cy="112509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smtClean="0"/>
            <a:t>Parts of a temple</a:t>
          </a:r>
          <a:endParaRPr lang="es-ES" sz="2800" kern="1200" dirty="0"/>
        </a:p>
      </dsp:txBody>
      <dsp:txXfrm>
        <a:off x="5850498" y="1487769"/>
        <a:ext cx="2184289" cy="1059191"/>
      </dsp:txXfrm>
    </dsp:sp>
    <dsp:sp modelId="{28754D2B-DBB4-4D0F-A23B-1EA7F7C6FCA6}">
      <dsp:nvSpPr>
        <dsp:cNvPr id="0" name=""/>
        <dsp:cNvSpPr/>
      </dsp:nvSpPr>
      <dsp:spPr>
        <a:xfrm rot="1186030">
          <a:off x="1739014" y="3130491"/>
          <a:ext cx="956436" cy="38005"/>
        </a:xfrm>
        <a:custGeom>
          <a:avLst/>
          <a:gdLst/>
          <a:ahLst/>
          <a:cxnLst/>
          <a:rect l="0" t="0" r="0" b="0"/>
          <a:pathLst>
            <a:path>
              <a:moveTo>
                <a:pt x="0" y="19002"/>
              </a:moveTo>
              <a:lnTo>
                <a:pt x="956436" y="190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endParaRPr>
        </a:p>
      </dsp:txBody>
      <dsp:txXfrm>
        <a:off x="2193322" y="3125583"/>
        <a:ext cx="47821" cy="47821"/>
      </dsp:txXfrm>
    </dsp:sp>
    <dsp:sp modelId="{5EDD2E5A-7E47-4503-90D8-65B5F975EE3A}">
      <dsp:nvSpPr>
        <dsp:cNvPr id="0" name=""/>
        <dsp:cNvSpPr/>
      </dsp:nvSpPr>
      <dsp:spPr>
        <a:xfrm>
          <a:off x="2667272" y="2748678"/>
          <a:ext cx="2250195" cy="112509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smtClean="0"/>
            <a:t>Painting</a:t>
          </a:r>
          <a:endParaRPr lang="es-ES" sz="2800" kern="1200" dirty="0"/>
        </a:p>
      </dsp:txBody>
      <dsp:txXfrm>
        <a:off x="2700225" y="2781631"/>
        <a:ext cx="2184289" cy="1059191"/>
      </dsp:txXfrm>
    </dsp:sp>
    <dsp:sp modelId="{EFE5F094-6649-43C3-9A9D-89A92D0CC407}">
      <dsp:nvSpPr>
        <dsp:cNvPr id="0" name=""/>
        <dsp:cNvSpPr/>
      </dsp:nvSpPr>
      <dsp:spPr>
        <a:xfrm>
          <a:off x="4917467" y="3292224"/>
          <a:ext cx="900078" cy="38005"/>
        </a:xfrm>
        <a:custGeom>
          <a:avLst/>
          <a:gdLst/>
          <a:ahLst/>
          <a:cxnLst/>
          <a:rect l="0" t="0" r="0" b="0"/>
          <a:pathLst>
            <a:path>
              <a:moveTo>
                <a:pt x="0" y="19002"/>
              </a:moveTo>
              <a:lnTo>
                <a:pt x="900078" y="1900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endParaRPr>
        </a:p>
      </dsp:txBody>
      <dsp:txXfrm>
        <a:off x="5345004" y="3288725"/>
        <a:ext cx="45003" cy="45003"/>
      </dsp:txXfrm>
    </dsp:sp>
    <dsp:sp modelId="{0F5CD5CA-7801-45F3-B109-A2497AFC8F00}">
      <dsp:nvSpPr>
        <dsp:cNvPr id="0" name=""/>
        <dsp:cNvSpPr/>
      </dsp:nvSpPr>
      <dsp:spPr>
        <a:xfrm>
          <a:off x="5817545" y="2748678"/>
          <a:ext cx="2250195" cy="112509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smtClean="0"/>
            <a:t>Characteristics</a:t>
          </a:r>
          <a:endParaRPr lang="es-ES" sz="2800" kern="1200" dirty="0"/>
        </a:p>
      </dsp:txBody>
      <dsp:txXfrm>
        <a:off x="5850498" y="2781631"/>
        <a:ext cx="2184289" cy="1059191"/>
      </dsp:txXfrm>
    </dsp:sp>
    <dsp:sp modelId="{D744B193-11A2-43D4-B012-B293C242D0DB}">
      <dsp:nvSpPr>
        <dsp:cNvPr id="0" name=""/>
        <dsp:cNvSpPr/>
      </dsp:nvSpPr>
      <dsp:spPr>
        <a:xfrm rot="3654187">
          <a:off x="1291775" y="3777422"/>
          <a:ext cx="1850915" cy="38005"/>
        </a:xfrm>
        <a:custGeom>
          <a:avLst/>
          <a:gdLst/>
          <a:ahLst/>
          <a:cxnLst/>
          <a:rect l="0" t="0" r="0" b="0"/>
          <a:pathLst>
            <a:path>
              <a:moveTo>
                <a:pt x="0" y="19002"/>
              </a:moveTo>
              <a:lnTo>
                <a:pt x="1850915" y="190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2170960" y="3750152"/>
        <a:ext cx="92545" cy="92545"/>
      </dsp:txXfrm>
    </dsp:sp>
    <dsp:sp modelId="{027E22D0-6C52-4B3F-8875-4DDAE6100A63}">
      <dsp:nvSpPr>
        <dsp:cNvPr id="0" name=""/>
        <dsp:cNvSpPr/>
      </dsp:nvSpPr>
      <dsp:spPr>
        <a:xfrm>
          <a:off x="2667272" y="4042540"/>
          <a:ext cx="2250195" cy="112509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dirty="0" err="1" smtClean="0"/>
            <a:t>Sculpture</a:t>
          </a:r>
          <a:endParaRPr lang="es-ES" sz="2800" kern="1200" dirty="0"/>
        </a:p>
      </dsp:txBody>
      <dsp:txXfrm>
        <a:off x="2700225" y="4075493"/>
        <a:ext cx="2184289" cy="1059191"/>
      </dsp:txXfrm>
    </dsp:sp>
    <dsp:sp modelId="{0D6EA280-B977-4BEC-B9F4-3D7850229CB4}">
      <dsp:nvSpPr>
        <dsp:cNvPr id="0" name=""/>
        <dsp:cNvSpPr/>
      </dsp:nvSpPr>
      <dsp:spPr>
        <a:xfrm>
          <a:off x="4917467" y="4586086"/>
          <a:ext cx="900078" cy="38005"/>
        </a:xfrm>
        <a:custGeom>
          <a:avLst/>
          <a:gdLst/>
          <a:ahLst/>
          <a:cxnLst/>
          <a:rect l="0" t="0" r="0" b="0"/>
          <a:pathLst>
            <a:path>
              <a:moveTo>
                <a:pt x="0" y="19002"/>
              </a:moveTo>
              <a:lnTo>
                <a:pt x="900078" y="1900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endParaRPr>
        </a:p>
      </dsp:txBody>
      <dsp:txXfrm>
        <a:off x="5345004" y="4582587"/>
        <a:ext cx="45003" cy="45003"/>
      </dsp:txXfrm>
    </dsp:sp>
    <dsp:sp modelId="{7E5E0162-FDDF-4C19-A97E-4077380DB151}">
      <dsp:nvSpPr>
        <dsp:cNvPr id="0" name=""/>
        <dsp:cNvSpPr/>
      </dsp:nvSpPr>
      <dsp:spPr>
        <a:xfrm>
          <a:off x="5817545" y="4042540"/>
          <a:ext cx="2250195" cy="112509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dirty="0" err="1" smtClean="0"/>
            <a:t>Characteristics</a:t>
          </a:r>
          <a:endParaRPr lang="es-ES" sz="2800" kern="1200" dirty="0"/>
        </a:p>
      </dsp:txBody>
      <dsp:txXfrm>
        <a:off x="5850498" y="4075493"/>
        <a:ext cx="2184289" cy="1059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C714180A-50CD-4E77-849F-66E99D2F673C}" type="datetimeFigureOut">
              <a:rPr lang="es-ES" smtClean="0"/>
              <a:t>14/07/2021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D5C95C9-37EC-4DF9-9A44-45F7E95A2904}" type="slidenum">
              <a:rPr lang="es-ES" smtClean="0"/>
              <a:t>‹Nº›</a:t>
            </a:fld>
            <a:endParaRPr lang="es-ES"/>
          </a:p>
        </p:txBody>
      </p:sp>
    </p:spTree>
    <p:extLst>
      <p:ext uri="{BB962C8B-B14F-4D97-AF65-F5344CB8AC3E}">
        <p14:creationId xmlns:p14="http://schemas.microsoft.com/office/powerpoint/2010/main" val="97747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714180A-50CD-4E77-849F-66E99D2F673C}" type="datetimeFigureOut">
              <a:rPr lang="es-ES" smtClean="0"/>
              <a:t>14/07/2021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D5C95C9-37EC-4DF9-9A44-45F7E95A2904}" type="slidenum">
              <a:rPr lang="es-ES" smtClean="0"/>
              <a:t>‹Nº›</a:t>
            </a:fld>
            <a:endParaRPr lang="es-ES"/>
          </a:p>
        </p:txBody>
      </p:sp>
    </p:spTree>
    <p:extLst>
      <p:ext uri="{BB962C8B-B14F-4D97-AF65-F5344CB8AC3E}">
        <p14:creationId xmlns:p14="http://schemas.microsoft.com/office/powerpoint/2010/main" val="1765251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714180A-50CD-4E77-849F-66E99D2F673C}" type="datetimeFigureOut">
              <a:rPr lang="es-ES" smtClean="0"/>
              <a:t>14/07/2021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D5C95C9-37EC-4DF9-9A44-45F7E95A2904}" type="slidenum">
              <a:rPr lang="es-ES" smtClean="0"/>
              <a:t>‹Nº›</a:t>
            </a:fld>
            <a:endParaRPr lang="es-ES"/>
          </a:p>
        </p:txBody>
      </p:sp>
    </p:spTree>
    <p:extLst>
      <p:ext uri="{BB962C8B-B14F-4D97-AF65-F5344CB8AC3E}">
        <p14:creationId xmlns:p14="http://schemas.microsoft.com/office/powerpoint/2010/main" val="181998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714180A-50CD-4E77-849F-66E99D2F673C}" type="datetimeFigureOut">
              <a:rPr lang="es-ES" smtClean="0"/>
              <a:t>14/07/2021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D5C95C9-37EC-4DF9-9A44-45F7E95A2904}" type="slidenum">
              <a:rPr lang="es-ES" smtClean="0"/>
              <a:t>‹Nº›</a:t>
            </a:fld>
            <a:endParaRPr lang="es-ES"/>
          </a:p>
        </p:txBody>
      </p:sp>
    </p:spTree>
    <p:extLst>
      <p:ext uri="{BB962C8B-B14F-4D97-AF65-F5344CB8AC3E}">
        <p14:creationId xmlns:p14="http://schemas.microsoft.com/office/powerpoint/2010/main" val="419767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714180A-50CD-4E77-849F-66E99D2F673C}" type="datetimeFigureOut">
              <a:rPr lang="es-ES" smtClean="0"/>
              <a:t>14/07/2021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D5C95C9-37EC-4DF9-9A44-45F7E95A2904}" type="slidenum">
              <a:rPr lang="es-ES" smtClean="0"/>
              <a:t>‹Nº›</a:t>
            </a:fld>
            <a:endParaRPr lang="es-ES"/>
          </a:p>
        </p:txBody>
      </p:sp>
    </p:spTree>
    <p:extLst>
      <p:ext uri="{BB962C8B-B14F-4D97-AF65-F5344CB8AC3E}">
        <p14:creationId xmlns:p14="http://schemas.microsoft.com/office/powerpoint/2010/main" val="3423181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C714180A-50CD-4E77-849F-66E99D2F673C}" type="datetimeFigureOut">
              <a:rPr lang="es-ES" smtClean="0"/>
              <a:t>14/07/2021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D5C95C9-37EC-4DF9-9A44-45F7E95A2904}" type="slidenum">
              <a:rPr lang="es-ES" smtClean="0"/>
              <a:t>‹Nº›</a:t>
            </a:fld>
            <a:endParaRPr lang="es-ES"/>
          </a:p>
        </p:txBody>
      </p:sp>
    </p:spTree>
    <p:extLst>
      <p:ext uri="{BB962C8B-B14F-4D97-AF65-F5344CB8AC3E}">
        <p14:creationId xmlns:p14="http://schemas.microsoft.com/office/powerpoint/2010/main" val="4110494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C714180A-50CD-4E77-849F-66E99D2F673C}" type="datetimeFigureOut">
              <a:rPr lang="es-ES" smtClean="0"/>
              <a:t>14/07/2021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BD5C95C9-37EC-4DF9-9A44-45F7E95A2904}" type="slidenum">
              <a:rPr lang="es-ES" smtClean="0"/>
              <a:t>‹Nº›</a:t>
            </a:fld>
            <a:endParaRPr lang="es-ES"/>
          </a:p>
        </p:txBody>
      </p:sp>
    </p:spTree>
    <p:extLst>
      <p:ext uri="{BB962C8B-B14F-4D97-AF65-F5344CB8AC3E}">
        <p14:creationId xmlns:p14="http://schemas.microsoft.com/office/powerpoint/2010/main" val="3593473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714180A-50CD-4E77-849F-66E99D2F673C}" type="datetimeFigureOut">
              <a:rPr lang="es-ES" smtClean="0"/>
              <a:t>14/07/2021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BD5C95C9-37EC-4DF9-9A44-45F7E95A2904}" type="slidenum">
              <a:rPr lang="es-ES" smtClean="0"/>
              <a:t>‹Nº›</a:t>
            </a:fld>
            <a:endParaRPr lang="es-ES"/>
          </a:p>
        </p:txBody>
      </p:sp>
    </p:spTree>
    <p:extLst>
      <p:ext uri="{BB962C8B-B14F-4D97-AF65-F5344CB8AC3E}">
        <p14:creationId xmlns:p14="http://schemas.microsoft.com/office/powerpoint/2010/main" val="451016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714180A-50CD-4E77-849F-66E99D2F673C}" type="datetimeFigureOut">
              <a:rPr lang="es-ES" smtClean="0"/>
              <a:t>14/07/2021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BD5C95C9-37EC-4DF9-9A44-45F7E95A2904}" type="slidenum">
              <a:rPr lang="es-ES" smtClean="0"/>
              <a:t>‹Nº›</a:t>
            </a:fld>
            <a:endParaRPr lang="es-ES"/>
          </a:p>
        </p:txBody>
      </p:sp>
    </p:spTree>
    <p:extLst>
      <p:ext uri="{BB962C8B-B14F-4D97-AF65-F5344CB8AC3E}">
        <p14:creationId xmlns:p14="http://schemas.microsoft.com/office/powerpoint/2010/main" val="2228575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14180A-50CD-4E77-849F-66E99D2F673C}" type="datetimeFigureOut">
              <a:rPr lang="es-ES" smtClean="0"/>
              <a:t>14/07/2021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D5C95C9-37EC-4DF9-9A44-45F7E95A2904}" type="slidenum">
              <a:rPr lang="es-ES" smtClean="0"/>
              <a:t>‹Nº›</a:t>
            </a:fld>
            <a:endParaRPr lang="es-ES"/>
          </a:p>
        </p:txBody>
      </p:sp>
    </p:spTree>
    <p:extLst>
      <p:ext uri="{BB962C8B-B14F-4D97-AF65-F5344CB8AC3E}">
        <p14:creationId xmlns:p14="http://schemas.microsoft.com/office/powerpoint/2010/main" val="80954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14180A-50CD-4E77-849F-66E99D2F673C}" type="datetimeFigureOut">
              <a:rPr lang="es-ES" smtClean="0"/>
              <a:t>14/07/2021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D5C95C9-37EC-4DF9-9A44-45F7E95A2904}" type="slidenum">
              <a:rPr lang="es-ES" smtClean="0"/>
              <a:t>‹Nº›</a:t>
            </a:fld>
            <a:endParaRPr lang="es-ES"/>
          </a:p>
        </p:txBody>
      </p:sp>
    </p:spTree>
    <p:extLst>
      <p:ext uri="{BB962C8B-B14F-4D97-AF65-F5344CB8AC3E}">
        <p14:creationId xmlns:p14="http://schemas.microsoft.com/office/powerpoint/2010/main" val="3249587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4180A-50CD-4E77-849F-66E99D2F673C}" type="datetimeFigureOut">
              <a:rPr lang="es-ES" smtClean="0"/>
              <a:t>14/07/2021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5C95C9-37EC-4DF9-9A44-45F7E95A2904}" type="slidenum">
              <a:rPr lang="es-ES" smtClean="0"/>
              <a:t>‹Nº›</a:t>
            </a:fld>
            <a:endParaRPr lang="es-ES"/>
          </a:p>
        </p:txBody>
      </p:sp>
    </p:spTree>
    <p:extLst>
      <p:ext uri="{BB962C8B-B14F-4D97-AF65-F5344CB8AC3E}">
        <p14:creationId xmlns:p14="http://schemas.microsoft.com/office/powerpoint/2010/main" val="807530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908720"/>
            <a:ext cx="7772400" cy="3816424"/>
          </a:xfrm>
        </p:spPr>
        <p:txBody>
          <a:bodyPr>
            <a:normAutofit/>
          </a:bodyPr>
          <a:lstStyle/>
          <a:p>
            <a:r>
              <a:rPr lang="es-ES" sz="8000" dirty="0" err="1" smtClean="0">
                <a:latin typeface="Papyrus" panose="03070502060502030205" pitchFamily="66" charset="0"/>
              </a:rPr>
              <a:t>Unit</a:t>
            </a:r>
            <a:r>
              <a:rPr lang="es-ES" sz="8000" dirty="0" smtClean="0">
                <a:latin typeface="Papyrus" panose="03070502060502030205" pitchFamily="66" charset="0"/>
              </a:rPr>
              <a:t> 7: </a:t>
            </a:r>
            <a:br>
              <a:rPr lang="es-ES" sz="8000" dirty="0" smtClean="0">
                <a:latin typeface="Papyrus" panose="03070502060502030205" pitchFamily="66" charset="0"/>
              </a:rPr>
            </a:br>
            <a:r>
              <a:rPr lang="es-ES" sz="8000" dirty="0" err="1" smtClean="0">
                <a:latin typeface="Papyrus" panose="03070502060502030205" pitchFamily="66" charset="0"/>
              </a:rPr>
              <a:t>Ancient</a:t>
            </a:r>
            <a:r>
              <a:rPr lang="es-ES" sz="8000" dirty="0" smtClean="0">
                <a:latin typeface="Papyrus" panose="03070502060502030205" pitchFamily="66" charset="0"/>
              </a:rPr>
              <a:t> </a:t>
            </a:r>
            <a:r>
              <a:rPr lang="es-ES" sz="8000" dirty="0" err="1" smtClean="0">
                <a:latin typeface="Papyrus" panose="03070502060502030205" pitchFamily="66" charset="0"/>
              </a:rPr>
              <a:t>Egypt</a:t>
            </a:r>
            <a:endParaRPr lang="es-ES" sz="8000" dirty="0">
              <a:latin typeface="Papyrus" panose="03070502060502030205" pitchFamily="66" charset="0"/>
            </a:endParaRPr>
          </a:p>
        </p:txBody>
      </p:sp>
    </p:spTree>
    <p:extLst>
      <p:ext uri="{BB962C8B-B14F-4D97-AF65-F5344CB8AC3E}">
        <p14:creationId xmlns:p14="http://schemas.microsoft.com/office/powerpoint/2010/main" val="2696460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17112" cy="6610536"/>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3918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3"/>
            <a:ext cx="8229600" cy="3096343"/>
          </a:xfrm>
          <a:ln w="28575">
            <a:solidFill>
              <a:schemeClr val="accent6">
                <a:lumMod val="75000"/>
              </a:schemeClr>
            </a:solidFill>
          </a:ln>
        </p:spPr>
        <p:txBody>
          <a:bodyPr>
            <a:normAutofit fontScale="92500" lnSpcReduction="10000"/>
          </a:bodyPr>
          <a:lstStyle/>
          <a:p>
            <a:pPr marL="0" indent="0">
              <a:buNone/>
            </a:pPr>
            <a:r>
              <a:rPr lang="en-US" b="1" u="sng" dirty="0" smtClean="0"/>
              <a:t>Historical Phases:</a:t>
            </a:r>
          </a:p>
          <a:p>
            <a:pPr marL="514350" lvl="0" indent="-514350">
              <a:buFont typeface="+mj-lt"/>
              <a:buAutoNum type="arabicParenR" startAt="13"/>
            </a:pPr>
            <a:r>
              <a:rPr lang="en-GB" sz="3000" dirty="0" smtClean="0">
                <a:latin typeface="Comic Sans MS" panose="030F0702030302020204" pitchFamily="66" charset="0"/>
              </a:rPr>
              <a:t>What </a:t>
            </a:r>
            <a:r>
              <a:rPr lang="en-GB" sz="3000" dirty="0">
                <a:latin typeface="Comic Sans MS" panose="030F0702030302020204" pitchFamily="66" charset="0"/>
              </a:rPr>
              <a:t>were the three Ages or periods of Ancient Egypt?</a:t>
            </a:r>
            <a:endParaRPr lang="es-ES" sz="3000" dirty="0">
              <a:latin typeface="Comic Sans MS" panose="030F0702030302020204" pitchFamily="66" charset="0"/>
            </a:endParaRPr>
          </a:p>
          <a:p>
            <a:pPr marL="0" indent="530225">
              <a:buNone/>
            </a:pPr>
            <a:r>
              <a:rPr lang="en-GB" sz="3000" dirty="0">
                <a:latin typeface="Comic Sans MS" panose="030F0702030302020204" pitchFamily="66" charset="0"/>
              </a:rPr>
              <a:t>The three periods were:</a:t>
            </a:r>
            <a:endParaRPr lang="es-ES" sz="3000" dirty="0">
              <a:latin typeface="Comic Sans MS" panose="030F0702030302020204" pitchFamily="66" charset="0"/>
            </a:endParaRPr>
          </a:p>
          <a:p>
            <a:pPr marL="1341438" lvl="1" indent="-354013">
              <a:buFont typeface="Arial" panose="020B0604020202020204" pitchFamily="34" charset="0"/>
              <a:buChar char="•"/>
            </a:pPr>
            <a:r>
              <a:rPr lang="en-GB" sz="2600" dirty="0">
                <a:latin typeface="Comic Sans MS" panose="030F0702030302020204" pitchFamily="66" charset="0"/>
              </a:rPr>
              <a:t>Old kingdom</a:t>
            </a:r>
            <a:endParaRPr lang="es-ES" sz="2600" dirty="0">
              <a:latin typeface="Comic Sans MS" panose="030F0702030302020204" pitchFamily="66" charset="0"/>
            </a:endParaRPr>
          </a:p>
          <a:p>
            <a:pPr marL="1341438" lvl="1" indent="-354013">
              <a:buFont typeface="Arial" panose="020B0604020202020204" pitchFamily="34" charset="0"/>
              <a:buChar char="•"/>
            </a:pPr>
            <a:r>
              <a:rPr lang="en-GB" sz="2600" dirty="0">
                <a:latin typeface="Comic Sans MS" panose="030F0702030302020204" pitchFamily="66" charset="0"/>
              </a:rPr>
              <a:t>Middle kingdom</a:t>
            </a:r>
            <a:endParaRPr lang="es-ES" sz="2600" dirty="0">
              <a:latin typeface="Comic Sans MS" panose="030F0702030302020204" pitchFamily="66" charset="0"/>
            </a:endParaRPr>
          </a:p>
          <a:p>
            <a:pPr marL="1341438" lvl="1" indent="-354013">
              <a:buFont typeface="Arial" panose="020B0604020202020204" pitchFamily="34" charset="0"/>
              <a:buChar char="•"/>
            </a:pPr>
            <a:r>
              <a:rPr lang="en-GB" sz="2600" dirty="0">
                <a:latin typeface="Comic Sans MS" panose="030F0702030302020204" pitchFamily="66" charset="0"/>
              </a:rPr>
              <a:t>New kingdom</a:t>
            </a:r>
            <a:endParaRPr lang="es-ES" sz="2600" dirty="0">
              <a:latin typeface="Comic Sans MS" panose="030F0702030302020204" pitchFamily="66" charset="0"/>
            </a:endParaRPr>
          </a:p>
          <a:p>
            <a:pPr marL="0" indent="0">
              <a:buNone/>
            </a:pPr>
            <a:endParaRPr lang="en-US" b="1" u="sng" dirty="0" smtClean="0"/>
          </a:p>
        </p:txBody>
      </p:sp>
      <p:sp>
        <p:nvSpPr>
          <p:cNvPr id="2" name="1 CuadroTexto"/>
          <p:cNvSpPr txBox="1"/>
          <p:nvPr/>
        </p:nvSpPr>
        <p:spPr>
          <a:xfrm>
            <a:off x="1335940" y="5936351"/>
            <a:ext cx="648072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800" dirty="0" smtClean="0"/>
              <a:t>Note: It’s not necessary to study the dates. </a:t>
            </a:r>
            <a:endParaRPr lang="en-GB" sz="2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64" t="57373" r="9379" b="24080"/>
          <a:stretch/>
        </p:blipFill>
        <p:spPr bwMode="auto">
          <a:xfrm>
            <a:off x="179512" y="4077072"/>
            <a:ext cx="8793577" cy="1492637"/>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48482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404664"/>
            <a:ext cx="8160907" cy="6120680"/>
          </a:xfrm>
          <a:prstGeom prst="rect">
            <a:avLst/>
          </a:prstGeom>
          <a:noFill/>
          <a:ln w="381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5360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fontScale="90000"/>
          </a:bodyPr>
          <a:lstStyle/>
          <a:p>
            <a:r>
              <a:rPr lang="es-ES" dirty="0" err="1" smtClean="0">
                <a:latin typeface="Gill Sans Ultra Bold" panose="020B0A02020104020203" pitchFamily="34" charset="0"/>
              </a:rPr>
              <a:t>Egyptian</a:t>
            </a:r>
            <a:r>
              <a:rPr lang="es-ES" dirty="0" smtClean="0">
                <a:latin typeface="Gill Sans Ultra Bold" panose="020B0A02020104020203" pitchFamily="34" charset="0"/>
              </a:rPr>
              <a:t> Art</a:t>
            </a:r>
            <a:endParaRPr lang="es-ES" dirty="0">
              <a:latin typeface="Gill Sans Ultra Bold" panose="020B0A02020104020203" pitchFamily="34"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5089931"/>
              </p:ext>
            </p:extLst>
          </p:nvPr>
        </p:nvGraphicFramePr>
        <p:xfrm>
          <a:off x="457200" y="1124744"/>
          <a:ext cx="82296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1817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88640"/>
            <a:ext cx="8856984" cy="6264696"/>
          </a:xfrm>
          <a:ln w="28575">
            <a:solidFill>
              <a:schemeClr val="accent6">
                <a:lumMod val="75000"/>
              </a:schemeClr>
            </a:solidFill>
          </a:ln>
        </p:spPr>
        <p:txBody>
          <a:bodyPr>
            <a:normAutofit lnSpcReduction="10000"/>
          </a:bodyPr>
          <a:lstStyle/>
          <a:p>
            <a:pPr marL="0" lvl="0" indent="0">
              <a:buNone/>
            </a:pPr>
            <a:r>
              <a:rPr lang="en-GB" u="sng" dirty="0" smtClean="0">
                <a:latin typeface="Comic Sans MS" panose="030F0702030302020204" pitchFamily="66" charset="0"/>
              </a:rPr>
              <a:t>Egyptian Art</a:t>
            </a:r>
          </a:p>
          <a:p>
            <a:pPr marL="722313" lvl="0" indent="-722313">
              <a:buFont typeface="+mj-lt"/>
              <a:buAutoNum type="arabicParenR" startAt="14"/>
              <a:tabLst>
                <a:tab pos="811213" algn="l"/>
              </a:tabLst>
            </a:pPr>
            <a:r>
              <a:rPr lang="en-GB" sz="2800" dirty="0" smtClean="0">
                <a:latin typeface="Comic Sans MS" panose="030F0702030302020204" pitchFamily="66" charset="0"/>
              </a:rPr>
              <a:t>What were the characteristics of Architecture in Ancient Egypt?</a:t>
            </a:r>
            <a:endParaRPr lang="es-ES" sz="2800" dirty="0">
              <a:latin typeface="Comic Sans MS" panose="030F0702030302020204" pitchFamily="66" charset="0"/>
            </a:endParaRPr>
          </a:p>
          <a:p>
            <a:pPr marL="722313" indent="-546100">
              <a:buNone/>
            </a:pPr>
            <a:r>
              <a:rPr lang="en-GB" sz="2800" dirty="0" smtClean="0">
                <a:latin typeface="Comic Sans MS" panose="030F0702030302020204" pitchFamily="66" charset="0"/>
              </a:rPr>
              <a:t>	The </a:t>
            </a:r>
            <a:r>
              <a:rPr lang="en-GB" sz="2800" dirty="0">
                <a:latin typeface="Comic Sans MS" panose="030F0702030302020204" pitchFamily="66" charset="0"/>
              </a:rPr>
              <a:t>characteristics were:</a:t>
            </a:r>
            <a:endParaRPr lang="es-ES" sz="2800" dirty="0">
              <a:latin typeface="Comic Sans MS" panose="030F0702030302020204" pitchFamily="66" charset="0"/>
            </a:endParaRPr>
          </a:p>
          <a:p>
            <a:pPr marL="1341438" lvl="0" indent="-354013"/>
            <a:r>
              <a:rPr lang="en-GB" sz="2800" dirty="0" smtClean="0">
                <a:latin typeface="Comic Sans MS" panose="030F0702030302020204" pitchFamily="66" charset="0"/>
              </a:rPr>
              <a:t>Use </a:t>
            </a:r>
            <a:r>
              <a:rPr lang="en-GB" sz="2800" dirty="0">
                <a:latin typeface="Comic Sans MS" panose="030F0702030302020204" pitchFamily="66" charset="0"/>
              </a:rPr>
              <a:t>of big blocks of stone (</a:t>
            </a:r>
            <a:r>
              <a:rPr lang="en-GB" sz="2800" dirty="0" err="1">
                <a:latin typeface="Comic Sans MS" panose="030F0702030302020204" pitchFamily="66" charset="0"/>
              </a:rPr>
              <a:t>grandes</a:t>
            </a:r>
            <a:r>
              <a:rPr lang="en-GB" sz="2800" dirty="0">
                <a:latin typeface="Comic Sans MS" panose="030F0702030302020204" pitchFamily="66" charset="0"/>
              </a:rPr>
              <a:t> </a:t>
            </a:r>
            <a:r>
              <a:rPr lang="en-GB" sz="2800" dirty="0" err="1">
                <a:latin typeface="Comic Sans MS" panose="030F0702030302020204" pitchFamily="66" charset="0"/>
              </a:rPr>
              <a:t>sillares</a:t>
            </a:r>
            <a:r>
              <a:rPr lang="en-GB" sz="2800" dirty="0">
                <a:latin typeface="Comic Sans MS" panose="030F0702030302020204" pitchFamily="66" charset="0"/>
              </a:rPr>
              <a:t> de </a:t>
            </a:r>
            <a:r>
              <a:rPr lang="en-GB" sz="2800" dirty="0" err="1">
                <a:latin typeface="Comic Sans MS" panose="030F0702030302020204" pitchFamily="66" charset="0"/>
              </a:rPr>
              <a:t>piedra</a:t>
            </a:r>
            <a:r>
              <a:rPr lang="en-GB" sz="2800" dirty="0">
                <a:latin typeface="Comic Sans MS" panose="030F0702030302020204" pitchFamily="66" charset="0"/>
              </a:rPr>
              <a:t>).</a:t>
            </a:r>
            <a:endParaRPr lang="es-ES" sz="2800" dirty="0">
              <a:latin typeface="Comic Sans MS" panose="030F0702030302020204" pitchFamily="66" charset="0"/>
            </a:endParaRPr>
          </a:p>
          <a:p>
            <a:pPr marL="1341438" lvl="0" indent="-354013"/>
            <a:r>
              <a:rPr lang="en-GB" sz="2800" dirty="0" smtClean="0">
                <a:latin typeface="Comic Sans MS" panose="030F0702030302020204" pitchFamily="66" charset="0"/>
              </a:rPr>
              <a:t>Monumental architecture. (Because it’s huge).</a:t>
            </a:r>
          </a:p>
          <a:p>
            <a:pPr marL="1341438" indent="-354013"/>
            <a:r>
              <a:rPr lang="en-GB" sz="2800" dirty="0">
                <a:latin typeface="Comic Sans MS" panose="030F0702030302020204" pitchFamily="66" charset="0"/>
              </a:rPr>
              <a:t>The use of </a:t>
            </a:r>
            <a:r>
              <a:rPr lang="en-GB" sz="2800" dirty="0" smtClean="0">
                <a:latin typeface="Comic Sans MS" panose="030F0702030302020204" pitchFamily="66" charset="0"/>
              </a:rPr>
              <a:t>a horizontal architecture. (Use of lintels </a:t>
            </a:r>
            <a:r>
              <a:rPr lang="en-GB" sz="2800" dirty="0">
                <a:latin typeface="Comic Sans MS" panose="030F0702030302020204" pitchFamily="66" charset="0"/>
              </a:rPr>
              <a:t>(</a:t>
            </a:r>
            <a:r>
              <a:rPr lang="en-GB" sz="2800" dirty="0" err="1">
                <a:latin typeface="Comic Sans MS" panose="030F0702030302020204" pitchFamily="66" charset="0"/>
              </a:rPr>
              <a:t>vigas</a:t>
            </a:r>
            <a:r>
              <a:rPr lang="en-GB" sz="2800" dirty="0" smtClean="0">
                <a:latin typeface="Comic Sans MS" panose="030F0702030302020204" pitchFamily="66" charset="0"/>
              </a:rPr>
              <a:t>)). </a:t>
            </a:r>
          </a:p>
          <a:p>
            <a:pPr marL="1341438" indent="-354013"/>
            <a:r>
              <a:rPr lang="en-GB" sz="2800" dirty="0" smtClean="0">
                <a:latin typeface="Comic Sans MS" panose="030F0702030302020204" pitchFamily="66" charset="0"/>
              </a:rPr>
              <a:t>Construction </a:t>
            </a:r>
            <a:r>
              <a:rPr lang="en-GB" sz="2800" dirty="0">
                <a:latin typeface="Comic Sans MS" panose="030F0702030302020204" pitchFamily="66" charset="0"/>
              </a:rPr>
              <a:t>of temples, palaces and </a:t>
            </a:r>
            <a:r>
              <a:rPr lang="en-GB" sz="2800" dirty="0" smtClean="0">
                <a:latin typeface="Comic Sans MS" panose="030F0702030302020204" pitchFamily="66" charset="0"/>
              </a:rPr>
              <a:t>tombs.</a:t>
            </a:r>
          </a:p>
          <a:p>
            <a:pPr marL="1341438" lvl="0" indent="-354013"/>
            <a:r>
              <a:rPr lang="en-GB" sz="2800" dirty="0" smtClean="0">
                <a:latin typeface="Comic Sans MS" panose="030F0702030302020204" pitchFamily="66" charset="0"/>
              </a:rPr>
              <a:t>Types of tombs: </a:t>
            </a:r>
            <a:r>
              <a:rPr lang="en-GB" sz="2800" dirty="0" err="1" smtClean="0">
                <a:latin typeface="Comic Sans MS" panose="030F0702030302020204" pitchFamily="66" charset="0"/>
              </a:rPr>
              <a:t>mastabas</a:t>
            </a:r>
            <a:r>
              <a:rPr lang="en-GB" sz="2800" dirty="0">
                <a:latin typeface="Comic Sans MS" panose="030F0702030302020204" pitchFamily="66" charset="0"/>
              </a:rPr>
              <a:t>, pyramids and </a:t>
            </a:r>
            <a:r>
              <a:rPr lang="en-GB" sz="2800" dirty="0" smtClean="0">
                <a:latin typeface="Comic Sans MS" panose="030F0702030302020204" pitchFamily="66" charset="0"/>
              </a:rPr>
              <a:t>hypogea, (hypogeum in singular).</a:t>
            </a:r>
            <a:endParaRPr lang="es-ES" sz="2800" dirty="0">
              <a:latin typeface="Comic Sans MS" panose="030F0702030302020204" pitchFamily="66" charset="0"/>
            </a:endParaRPr>
          </a:p>
          <a:p>
            <a:pPr marL="0" lvl="0" indent="0">
              <a:buNone/>
            </a:pPr>
            <a:endParaRPr lang="en-GB" b="1" u="sng" dirty="0" smtClean="0"/>
          </a:p>
        </p:txBody>
      </p:sp>
    </p:spTree>
    <p:extLst>
      <p:ext uri="{BB962C8B-B14F-4D97-AF65-F5344CB8AC3E}">
        <p14:creationId xmlns:p14="http://schemas.microsoft.com/office/powerpoint/2010/main" val="4069464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88640"/>
            <a:ext cx="8229600" cy="3528392"/>
          </a:xfrm>
          <a:ln w="28575">
            <a:solidFill>
              <a:schemeClr val="accent6">
                <a:lumMod val="75000"/>
              </a:schemeClr>
            </a:solidFill>
          </a:ln>
        </p:spPr>
        <p:txBody>
          <a:bodyPr>
            <a:normAutofit fontScale="70000" lnSpcReduction="20000"/>
          </a:bodyPr>
          <a:lstStyle/>
          <a:p>
            <a:pPr marL="514350" lvl="0" indent="-514350">
              <a:buFont typeface="+mj-lt"/>
              <a:buAutoNum type="arabicParenR" startAt="15"/>
            </a:pPr>
            <a:r>
              <a:rPr lang="en-GB" dirty="0" smtClean="0">
                <a:latin typeface="Comic Sans MS" panose="030F0702030302020204" pitchFamily="66" charset="0"/>
              </a:rPr>
              <a:t>Draw the floor plan of an Egyptian temple </a:t>
            </a:r>
            <a:r>
              <a:rPr lang="en-GB" dirty="0">
                <a:latin typeface="Comic Sans MS" panose="030F0702030302020204" pitchFamily="66" charset="0"/>
              </a:rPr>
              <a:t>with </a:t>
            </a:r>
            <a:r>
              <a:rPr lang="en-GB" dirty="0" smtClean="0">
                <a:latin typeface="Comic Sans MS" panose="030F0702030302020204" pitchFamily="66" charset="0"/>
              </a:rPr>
              <a:t>its main parts. </a:t>
            </a:r>
            <a:r>
              <a:rPr lang="en-GB" sz="2600" dirty="0" smtClean="0">
                <a:latin typeface="Comic Sans MS" panose="030F0702030302020204" pitchFamily="66" charset="0"/>
              </a:rPr>
              <a:t>(Copy the floor plan –planta-  that is at the bottom)</a:t>
            </a:r>
          </a:p>
          <a:p>
            <a:pPr marL="0" lvl="0" indent="0">
              <a:buNone/>
            </a:pPr>
            <a:endParaRPr lang="es-ES" sz="1700" dirty="0">
              <a:latin typeface="Comic Sans MS" panose="030F0702030302020204" pitchFamily="66" charset="0"/>
            </a:endParaRPr>
          </a:p>
          <a:p>
            <a:pPr marL="1341438" lvl="0" indent="-354013"/>
            <a:r>
              <a:rPr lang="en-GB" dirty="0">
                <a:latin typeface="Comic Sans MS" panose="030F0702030302020204" pitchFamily="66" charset="0"/>
              </a:rPr>
              <a:t>Avenue of sphinxes</a:t>
            </a:r>
            <a:endParaRPr lang="es-ES" dirty="0">
              <a:latin typeface="Comic Sans MS" panose="030F0702030302020204" pitchFamily="66" charset="0"/>
            </a:endParaRPr>
          </a:p>
          <a:p>
            <a:pPr marL="1341438" lvl="0" indent="-354013"/>
            <a:r>
              <a:rPr lang="en-GB" dirty="0">
                <a:latin typeface="Comic Sans MS" panose="030F0702030302020204" pitchFamily="66" charset="0"/>
              </a:rPr>
              <a:t>Obelisks</a:t>
            </a:r>
            <a:endParaRPr lang="es-ES" dirty="0">
              <a:latin typeface="Comic Sans MS" panose="030F0702030302020204" pitchFamily="66" charset="0"/>
            </a:endParaRPr>
          </a:p>
          <a:p>
            <a:pPr marL="1341438" lvl="0" indent="-354013"/>
            <a:r>
              <a:rPr lang="en-GB" dirty="0" smtClean="0">
                <a:latin typeface="Comic Sans MS" panose="030F0702030302020204" pitchFamily="66" charset="0"/>
              </a:rPr>
              <a:t>Pylons </a:t>
            </a:r>
            <a:r>
              <a:rPr lang="en-GB" dirty="0">
                <a:latin typeface="Comic Sans MS" panose="030F0702030302020204" pitchFamily="66" charset="0"/>
              </a:rPr>
              <a:t>(</a:t>
            </a:r>
            <a:r>
              <a:rPr lang="en-GB" dirty="0" err="1">
                <a:latin typeface="Comic Sans MS" panose="030F0702030302020204" pitchFamily="66" charset="0"/>
              </a:rPr>
              <a:t>pilonos</a:t>
            </a:r>
            <a:r>
              <a:rPr lang="en-GB" dirty="0">
                <a:latin typeface="Comic Sans MS" panose="030F0702030302020204" pitchFamily="66" charset="0"/>
              </a:rPr>
              <a:t>)</a:t>
            </a:r>
            <a:endParaRPr lang="es-ES" dirty="0">
              <a:latin typeface="Comic Sans MS" panose="030F0702030302020204" pitchFamily="66" charset="0"/>
            </a:endParaRPr>
          </a:p>
          <a:p>
            <a:pPr marL="1341438" lvl="0" indent="-354013"/>
            <a:r>
              <a:rPr lang="en-GB" dirty="0">
                <a:latin typeface="Comic Sans MS" panose="030F0702030302020204" pitchFamily="66" charset="0"/>
              </a:rPr>
              <a:t>Patio</a:t>
            </a:r>
            <a:endParaRPr lang="es-ES" dirty="0">
              <a:latin typeface="Comic Sans MS" panose="030F0702030302020204" pitchFamily="66" charset="0"/>
            </a:endParaRPr>
          </a:p>
          <a:p>
            <a:pPr marL="1341438" lvl="0" indent="-354013"/>
            <a:r>
              <a:rPr lang="en-GB" dirty="0">
                <a:latin typeface="Comic Sans MS" panose="030F0702030302020204" pitchFamily="66" charset="0"/>
              </a:rPr>
              <a:t>Hypostyle </a:t>
            </a:r>
            <a:r>
              <a:rPr lang="en-GB" dirty="0" smtClean="0">
                <a:latin typeface="Comic Sans MS" panose="030F0702030302020204" pitchFamily="66" charset="0"/>
              </a:rPr>
              <a:t>hall (</a:t>
            </a:r>
            <a:r>
              <a:rPr lang="en-GB" dirty="0" err="1" smtClean="0">
                <a:latin typeface="Comic Sans MS" panose="030F0702030302020204" pitchFamily="66" charset="0"/>
              </a:rPr>
              <a:t>sala</a:t>
            </a:r>
            <a:r>
              <a:rPr lang="en-GB" dirty="0" smtClean="0">
                <a:latin typeface="Comic Sans MS" panose="030F0702030302020204" pitchFamily="66" charset="0"/>
              </a:rPr>
              <a:t> </a:t>
            </a:r>
            <a:r>
              <a:rPr lang="en-GB" dirty="0" err="1" smtClean="0">
                <a:latin typeface="Comic Sans MS" panose="030F0702030302020204" pitchFamily="66" charset="0"/>
              </a:rPr>
              <a:t>columnada</a:t>
            </a:r>
            <a:r>
              <a:rPr lang="en-GB" dirty="0" smtClean="0">
                <a:latin typeface="Comic Sans MS" panose="030F0702030302020204" pitchFamily="66" charset="0"/>
              </a:rPr>
              <a:t>)</a:t>
            </a:r>
            <a:endParaRPr lang="es-ES" dirty="0">
              <a:latin typeface="Comic Sans MS" panose="030F0702030302020204" pitchFamily="66" charset="0"/>
            </a:endParaRPr>
          </a:p>
          <a:p>
            <a:pPr marL="1341438" lvl="0" indent="-354013"/>
            <a:r>
              <a:rPr lang="en-GB" dirty="0">
                <a:latin typeface="Comic Sans MS" panose="030F0702030302020204" pitchFamily="66" charset="0"/>
              </a:rPr>
              <a:t>Barque chamber</a:t>
            </a:r>
            <a:endParaRPr lang="es-ES" dirty="0">
              <a:latin typeface="Comic Sans MS" panose="030F0702030302020204" pitchFamily="66" charset="0"/>
            </a:endParaRPr>
          </a:p>
          <a:p>
            <a:pPr marL="1341438" lvl="0" indent="-354013"/>
            <a:r>
              <a:rPr lang="en-GB" dirty="0">
                <a:latin typeface="Comic Sans MS" panose="030F0702030302020204" pitchFamily="66" charset="0"/>
              </a:rPr>
              <a:t>Sanctuary</a:t>
            </a:r>
            <a:endParaRPr lang="es-ES" dirty="0">
              <a:latin typeface="Comic Sans MS" panose="030F0702030302020204" pitchFamily="66" charset="0"/>
            </a:endParaRPr>
          </a:p>
          <a:p>
            <a:pPr marL="0" lvl="0" indent="0">
              <a:buNone/>
            </a:pPr>
            <a:endParaRPr lang="en-GB"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96" y="3985534"/>
            <a:ext cx="7328665" cy="2725348"/>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1 Rectángulo"/>
          <p:cNvSpPr/>
          <p:nvPr/>
        </p:nvSpPr>
        <p:spPr>
          <a:xfrm>
            <a:off x="2014311" y="4797152"/>
            <a:ext cx="288032"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108" y="5537939"/>
            <a:ext cx="3111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322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75549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79492" y="5519658"/>
            <a:ext cx="4248472" cy="461665"/>
          </a:xfrm>
          <a:prstGeom prst="rect">
            <a:avLst/>
          </a:prstGeom>
          <a:noFill/>
        </p:spPr>
        <p:txBody>
          <a:bodyPr wrap="square" rtlCol="0">
            <a:spAutoFit/>
          </a:bodyPr>
          <a:lstStyle/>
          <a:p>
            <a:r>
              <a:rPr lang="es-ES" sz="2400" dirty="0" err="1" smtClean="0"/>
              <a:t>Parts</a:t>
            </a:r>
            <a:r>
              <a:rPr lang="es-ES" sz="2400" dirty="0" smtClean="0"/>
              <a:t> of </a:t>
            </a:r>
            <a:r>
              <a:rPr lang="es-ES" sz="2400" dirty="0" err="1" smtClean="0"/>
              <a:t>an</a:t>
            </a:r>
            <a:r>
              <a:rPr lang="es-ES" sz="2400" dirty="0" smtClean="0"/>
              <a:t> </a:t>
            </a:r>
            <a:r>
              <a:rPr lang="es-ES" sz="2400" dirty="0" err="1" smtClean="0"/>
              <a:t>Egyptian</a:t>
            </a:r>
            <a:r>
              <a:rPr lang="es-ES" sz="2400" dirty="0" smtClean="0"/>
              <a:t> Temple</a:t>
            </a:r>
            <a:endParaRPr lang="es-ES" sz="2400" dirty="0"/>
          </a:p>
        </p:txBody>
      </p:sp>
    </p:spTree>
    <p:extLst>
      <p:ext uri="{BB962C8B-B14F-4D97-AF65-F5344CB8AC3E}">
        <p14:creationId xmlns:p14="http://schemas.microsoft.com/office/powerpoint/2010/main" val="358445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752" y="4143884"/>
            <a:ext cx="4140178" cy="2714116"/>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4" y="116632"/>
            <a:ext cx="6966407" cy="4723224"/>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1 CuadroTexto"/>
          <p:cNvSpPr txBox="1"/>
          <p:nvPr/>
        </p:nvSpPr>
        <p:spPr>
          <a:xfrm>
            <a:off x="120458" y="5543108"/>
            <a:ext cx="4739574" cy="461665"/>
          </a:xfrm>
          <a:prstGeom prst="rect">
            <a:avLst/>
          </a:prstGeom>
          <a:noFill/>
        </p:spPr>
        <p:txBody>
          <a:bodyPr wrap="square" rtlCol="0">
            <a:spAutoFit/>
          </a:bodyPr>
          <a:lstStyle/>
          <a:p>
            <a:r>
              <a:rPr lang="es-ES" sz="2400" dirty="0" err="1" smtClean="0"/>
              <a:t>Reconstructions</a:t>
            </a:r>
            <a:r>
              <a:rPr lang="es-ES" sz="2400" dirty="0" smtClean="0"/>
              <a:t> of </a:t>
            </a:r>
            <a:r>
              <a:rPr lang="es-ES" sz="2400" dirty="0" err="1" smtClean="0"/>
              <a:t>Egyptian</a:t>
            </a:r>
            <a:r>
              <a:rPr lang="es-ES" sz="2400" dirty="0" smtClean="0"/>
              <a:t> Temples</a:t>
            </a:r>
            <a:endParaRPr lang="es-ES" sz="2400" dirty="0"/>
          </a:p>
        </p:txBody>
      </p:sp>
    </p:spTree>
    <p:extLst>
      <p:ext uri="{BB962C8B-B14F-4D97-AF65-F5344CB8AC3E}">
        <p14:creationId xmlns:p14="http://schemas.microsoft.com/office/powerpoint/2010/main" val="172951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332656"/>
            <a:ext cx="8789112" cy="4032447"/>
          </a:xfrm>
        </p:spPr>
        <p:txBody>
          <a:bodyPr>
            <a:normAutofit fontScale="92500" lnSpcReduction="10000"/>
          </a:bodyPr>
          <a:lstStyle/>
          <a:p>
            <a:pPr marL="633413" lvl="0" indent="-633413">
              <a:buFont typeface="+mj-lt"/>
              <a:buAutoNum type="arabicParenR" startAt="16"/>
            </a:pPr>
            <a:r>
              <a:rPr lang="en-GB" dirty="0" smtClean="0">
                <a:latin typeface="Comic Sans MS" panose="030F0702030302020204" pitchFamily="66" charset="0"/>
              </a:rPr>
              <a:t>Tell </a:t>
            </a:r>
            <a:r>
              <a:rPr lang="en-GB" dirty="0">
                <a:latin typeface="Comic Sans MS" panose="030F0702030302020204" pitchFamily="66" charset="0"/>
              </a:rPr>
              <a:t>me some characteristics of Egyptian painting and sculpture.</a:t>
            </a:r>
            <a:endParaRPr lang="es-ES" dirty="0">
              <a:latin typeface="Comic Sans MS" panose="030F0702030302020204" pitchFamily="66" charset="0"/>
            </a:endParaRPr>
          </a:p>
          <a:p>
            <a:pPr marL="987425" lvl="0" indent="-354013"/>
            <a:r>
              <a:rPr lang="en-GB" sz="2800" dirty="0">
                <a:latin typeface="Comic Sans MS" panose="030F0702030302020204" pitchFamily="66" charset="0"/>
              </a:rPr>
              <a:t>Lack of perspective (in painting</a:t>
            </a:r>
            <a:r>
              <a:rPr lang="en-GB" sz="2800" dirty="0" smtClean="0">
                <a:latin typeface="Comic Sans MS" panose="030F0702030302020204" pitchFamily="66" charset="0"/>
              </a:rPr>
              <a:t>).</a:t>
            </a:r>
            <a:endParaRPr lang="es-ES" sz="2800" dirty="0">
              <a:latin typeface="Comic Sans MS" panose="030F0702030302020204" pitchFamily="66" charset="0"/>
            </a:endParaRPr>
          </a:p>
          <a:p>
            <a:pPr marL="987425" lvl="0" indent="-354013"/>
            <a:r>
              <a:rPr lang="en-GB" sz="2800" dirty="0">
                <a:latin typeface="Comic Sans MS" panose="030F0702030302020204" pitchFamily="66" charset="0"/>
              </a:rPr>
              <a:t>Frontal </a:t>
            </a:r>
            <a:r>
              <a:rPr lang="en-GB" sz="2800" dirty="0" smtClean="0">
                <a:latin typeface="Comic Sans MS" panose="030F0702030302020204" pitchFamily="66" charset="0"/>
              </a:rPr>
              <a:t>and profile representation </a:t>
            </a:r>
            <a:r>
              <a:rPr lang="en-GB" sz="2800" dirty="0">
                <a:latin typeface="Comic Sans MS" panose="030F0702030302020204" pitchFamily="66" charset="0"/>
              </a:rPr>
              <a:t>(in painting): chest and eye are seen from the front, but the head, arms and legs are seen in </a:t>
            </a:r>
            <a:r>
              <a:rPr lang="en-GB" sz="2800" dirty="0" smtClean="0">
                <a:latin typeface="Comic Sans MS" panose="030F0702030302020204" pitchFamily="66" charset="0"/>
              </a:rPr>
              <a:t>profile.</a:t>
            </a:r>
          </a:p>
          <a:p>
            <a:pPr marL="987425" lvl="0" indent="-354013"/>
            <a:r>
              <a:rPr lang="en-GB" sz="2800" dirty="0" smtClean="0">
                <a:latin typeface="Comic Sans MS" panose="030F0702030302020204" pitchFamily="66" charset="0"/>
              </a:rPr>
              <a:t>Lack of shading</a:t>
            </a:r>
            <a:r>
              <a:rPr lang="en-GB" sz="2800" dirty="0" smtClean="0">
                <a:latin typeface="Comic Sans MS" panose="030F0702030302020204" pitchFamily="66" charset="0"/>
              </a:rPr>
              <a:t>. (No hay </a:t>
            </a:r>
            <a:r>
              <a:rPr lang="en-GB" sz="2800" dirty="0" err="1" smtClean="0">
                <a:latin typeface="Comic Sans MS" panose="030F0702030302020204" pitchFamily="66" charset="0"/>
              </a:rPr>
              <a:t>sombreado</a:t>
            </a:r>
            <a:r>
              <a:rPr lang="en-GB" sz="2800" dirty="0" smtClean="0">
                <a:latin typeface="Comic Sans MS" panose="030F0702030302020204" pitchFamily="66" charset="0"/>
              </a:rPr>
              <a:t>).</a:t>
            </a:r>
            <a:endParaRPr lang="es-ES" sz="2800" dirty="0">
              <a:latin typeface="Comic Sans MS" panose="030F0702030302020204" pitchFamily="66" charset="0"/>
            </a:endParaRPr>
          </a:p>
          <a:p>
            <a:pPr marL="987425" lvl="0" indent="-354013"/>
            <a:r>
              <a:rPr lang="en-GB" sz="2800" dirty="0">
                <a:latin typeface="Comic Sans MS" panose="030F0702030302020204" pitchFamily="66" charset="0"/>
              </a:rPr>
              <a:t>Human figures are static.</a:t>
            </a:r>
            <a:endParaRPr lang="es-ES" sz="2800" dirty="0">
              <a:latin typeface="Comic Sans MS" panose="030F0702030302020204" pitchFamily="66" charset="0"/>
            </a:endParaRPr>
          </a:p>
          <a:p>
            <a:pPr marL="987425" lvl="0" indent="-354013"/>
            <a:r>
              <a:rPr lang="en-GB" sz="2800" dirty="0">
                <a:latin typeface="Comic Sans MS" panose="030F0702030302020204" pitchFamily="66" charset="0"/>
              </a:rPr>
              <a:t>Idealization.</a:t>
            </a:r>
            <a:endParaRPr lang="es-ES" sz="2800" dirty="0">
              <a:latin typeface="Comic Sans MS" panose="030F0702030302020204" pitchFamily="66" charset="0"/>
            </a:endParaRPr>
          </a:p>
          <a:p>
            <a:pPr marL="0" indent="0">
              <a:buNone/>
            </a:pPr>
            <a:endParaRPr lang="en-GB" dirty="0" smtClean="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759" y="3789040"/>
            <a:ext cx="5630511" cy="2952328"/>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273" r="13778"/>
          <a:stretch/>
        </p:blipFill>
        <p:spPr bwMode="auto">
          <a:xfrm>
            <a:off x="251520" y="4293096"/>
            <a:ext cx="2951654" cy="2306960"/>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0820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868144" y="201361"/>
            <a:ext cx="3024336" cy="6402873"/>
          </a:xfrm>
        </p:spPr>
        <p:txBody>
          <a:bodyPr>
            <a:normAutofit lnSpcReduction="10000"/>
          </a:bodyPr>
          <a:lstStyle/>
          <a:p>
            <a:pPr marL="0" indent="0">
              <a:buNone/>
            </a:pPr>
            <a:r>
              <a:rPr lang="en-GB" u="sng" dirty="0" smtClean="0"/>
              <a:t>Extra activity: </a:t>
            </a:r>
          </a:p>
          <a:p>
            <a:pPr marL="0" indent="0">
              <a:buNone/>
            </a:pPr>
            <a:r>
              <a:rPr lang="en-GB" dirty="0" smtClean="0"/>
              <a:t>Try to identify the characteristics of </a:t>
            </a:r>
            <a:r>
              <a:rPr lang="en-GB" dirty="0" smtClean="0"/>
              <a:t>Egyptian painting: </a:t>
            </a:r>
            <a:endParaRPr lang="en-GB" dirty="0" smtClean="0"/>
          </a:p>
          <a:p>
            <a:pPr>
              <a:buFont typeface="Wingdings" panose="05000000000000000000" pitchFamily="2" charset="2"/>
              <a:buChar char="Ø"/>
            </a:pPr>
            <a:r>
              <a:rPr lang="en-GB" sz="2600" dirty="0">
                <a:latin typeface="Comic Sans MS" panose="030F0702030302020204" pitchFamily="66" charset="0"/>
              </a:rPr>
              <a:t>Frontal and profile representation.</a:t>
            </a:r>
          </a:p>
          <a:p>
            <a:pPr>
              <a:buFont typeface="Wingdings" panose="05000000000000000000" pitchFamily="2" charset="2"/>
              <a:buChar char="Ø"/>
            </a:pPr>
            <a:r>
              <a:rPr lang="en-GB" sz="2600" dirty="0">
                <a:latin typeface="Comic Sans MS" panose="030F0702030302020204" pitchFamily="66" charset="0"/>
              </a:rPr>
              <a:t>No shading</a:t>
            </a:r>
          </a:p>
          <a:p>
            <a:pPr>
              <a:buFont typeface="Wingdings" panose="05000000000000000000" pitchFamily="2" charset="2"/>
              <a:buChar char="Ø"/>
            </a:pPr>
            <a:r>
              <a:rPr lang="en-GB" sz="2600" dirty="0">
                <a:latin typeface="Comic Sans MS" panose="030F0702030302020204" pitchFamily="66" charset="0"/>
              </a:rPr>
              <a:t>Lack of perspective</a:t>
            </a:r>
          </a:p>
          <a:p>
            <a:pPr>
              <a:buFont typeface="Wingdings" panose="05000000000000000000" pitchFamily="2" charset="2"/>
              <a:buChar char="Ø"/>
            </a:pPr>
            <a:r>
              <a:rPr lang="en-GB" sz="2600" dirty="0">
                <a:latin typeface="Comic Sans MS" panose="030F0702030302020204" pitchFamily="66" charset="0"/>
              </a:rPr>
              <a:t>Static figures</a:t>
            </a:r>
          </a:p>
          <a:p>
            <a:pPr>
              <a:buFont typeface="Wingdings" panose="05000000000000000000" pitchFamily="2" charset="2"/>
              <a:buChar char="Ø"/>
            </a:pPr>
            <a:r>
              <a:rPr lang="en-GB" sz="2600" dirty="0" smtClean="0">
                <a:latin typeface="Comic Sans MS" panose="030F0702030302020204" pitchFamily="66" charset="0"/>
              </a:rPr>
              <a:t>Idealization</a:t>
            </a:r>
            <a:endParaRPr lang="en-GB" sz="2600" dirty="0">
              <a:latin typeface="Comic Sans MS" panose="030F0702030302020204" pitchFamily="66" charset="0"/>
            </a:endParaRPr>
          </a:p>
          <a:p>
            <a:pPr marL="0" indent="0">
              <a:buNone/>
            </a:pPr>
            <a:endParaRPr lang="en-GB" dirty="0" smtClean="0"/>
          </a:p>
          <a:p>
            <a:endParaRPr lang="en-GB" dirty="0" smtClean="0"/>
          </a:p>
          <a:p>
            <a:endParaRPr lang="en-GB" dirty="0" smtClean="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21" r="4930"/>
          <a:stretch/>
        </p:blipFill>
        <p:spPr bwMode="auto">
          <a:xfrm>
            <a:off x="231510" y="201362"/>
            <a:ext cx="5348602" cy="6402873"/>
          </a:xfrm>
          <a:prstGeom prst="rect">
            <a:avLst/>
          </a:prstGeom>
          <a:noFill/>
          <a:ln w="381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9852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4536504" cy="6048672"/>
          </a:xfrm>
        </p:spPr>
        <p:txBody>
          <a:bodyPr>
            <a:normAutofit lnSpcReduction="10000"/>
          </a:bodyPr>
          <a:lstStyle/>
          <a:p>
            <a:pPr marL="0" indent="0">
              <a:buNone/>
            </a:pPr>
            <a:r>
              <a:rPr lang="en-GB" u="sng" dirty="0" smtClean="0"/>
              <a:t>Extra Information</a:t>
            </a:r>
            <a:r>
              <a:rPr lang="en-GB" dirty="0" smtClean="0"/>
              <a:t>: </a:t>
            </a:r>
          </a:p>
          <a:p>
            <a:pPr marL="0" indent="0">
              <a:buNone/>
            </a:pPr>
            <a:r>
              <a:rPr lang="en-GB" dirty="0" smtClean="0"/>
              <a:t>Ancient Egypt exists thanks to river Nile. The Nile carried fertile soil from the mountains of Ethiopia and the inundations took place always in spring when the ice of the mountains melted. </a:t>
            </a:r>
          </a:p>
          <a:p>
            <a:pPr marL="0" indent="0">
              <a:buNone/>
            </a:pPr>
            <a:r>
              <a:rPr lang="en-GB" dirty="0" smtClean="0"/>
              <a:t>These two aspects guaranteed a good harvest every year. </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5513" y="133533"/>
            <a:ext cx="3852426" cy="6449690"/>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9629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788024" y="201361"/>
            <a:ext cx="4104456" cy="6402873"/>
          </a:xfrm>
        </p:spPr>
        <p:txBody>
          <a:bodyPr>
            <a:normAutofit/>
          </a:bodyPr>
          <a:lstStyle/>
          <a:p>
            <a:pPr marL="0" indent="0">
              <a:buNone/>
            </a:pPr>
            <a:r>
              <a:rPr lang="en-GB" u="sng" dirty="0" smtClean="0"/>
              <a:t>Extra activity: </a:t>
            </a:r>
          </a:p>
          <a:p>
            <a:pPr marL="0" indent="0">
              <a:buNone/>
            </a:pPr>
            <a:r>
              <a:rPr lang="en-GB" dirty="0" smtClean="0"/>
              <a:t>Try to identify the characteristics </a:t>
            </a:r>
            <a:r>
              <a:rPr lang="en-GB" dirty="0" smtClean="0"/>
              <a:t>Egyptian sculpture: </a:t>
            </a:r>
          </a:p>
          <a:p>
            <a:pPr marL="0" indent="0">
              <a:buNone/>
            </a:pPr>
            <a:endParaRPr lang="en-GB" dirty="0" smtClean="0"/>
          </a:p>
          <a:p>
            <a:pPr>
              <a:buFont typeface="Wingdings" panose="05000000000000000000" pitchFamily="2" charset="2"/>
              <a:buChar char="Ø"/>
            </a:pPr>
            <a:r>
              <a:rPr lang="en-GB" sz="2800" dirty="0" smtClean="0">
                <a:latin typeface="Comic Sans MS" panose="030F0702030302020204" pitchFamily="66" charset="0"/>
              </a:rPr>
              <a:t>Static </a:t>
            </a:r>
            <a:r>
              <a:rPr lang="en-GB" sz="2800" dirty="0">
                <a:latin typeface="Comic Sans MS" panose="030F0702030302020204" pitchFamily="66" charset="0"/>
              </a:rPr>
              <a:t>figures</a:t>
            </a:r>
          </a:p>
          <a:p>
            <a:pPr>
              <a:buFont typeface="Wingdings" panose="05000000000000000000" pitchFamily="2" charset="2"/>
              <a:buChar char="Ø"/>
            </a:pPr>
            <a:r>
              <a:rPr lang="en-GB" sz="2800" dirty="0">
                <a:latin typeface="Comic Sans MS" panose="030F0702030302020204" pitchFamily="66" charset="0"/>
              </a:rPr>
              <a:t>Idealisation</a:t>
            </a:r>
          </a:p>
          <a:p>
            <a:pPr marL="0" indent="0">
              <a:buNone/>
            </a:pPr>
            <a:endParaRPr lang="en-GB" dirty="0" smtClean="0"/>
          </a:p>
          <a:p>
            <a:endParaRPr lang="en-GB" dirty="0" smtClean="0"/>
          </a:p>
          <a:p>
            <a:endParaRPr lang="en-GB"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4048946" cy="6612632"/>
          </a:xfrm>
          <a:prstGeom prst="rect">
            <a:avLst/>
          </a:prstGeom>
          <a:noFill/>
          <a:ln w="381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5362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280988"/>
            <a:ext cx="4838700" cy="6296025"/>
          </a:xfrm>
          <a:prstGeom prst="rect">
            <a:avLst/>
          </a:prstGeom>
          <a:noFill/>
          <a:ln w="381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7513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88641"/>
            <a:ext cx="8964488" cy="6480720"/>
          </a:xfrm>
        </p:spPr>
        <p:txBody>
          <a:bodyPr>
            <a:normAutofit/>
          </a:bodyPr>
          <a:lstStyle/>
          <a:p>
            <a:pPr marL="514350" indent="-514350">
              <a:buFont typeface="+mj-lt"/>
              <a:buAutoNum type="arabicParenR" startAt="9"/>
            </a:pPr>
            <a:r>
              <a:rPr lang="en-US" sz="2800" dirty="0" smtClean="0">
                <a:latin typeface="Comic Sans MS" panose="030F0702030302020204" pitchFamily="66" charset="0"/>
              </a:rPr>
              <a:t>What is the name of the river of Egypt and what were their main uses?</a:t>
            </a:r>
          </a:p>
          <a:p>
            <a:pPr marL="987425" lvl="1" indent="0">
              <a:buNone/>
            </a:pPr>
            <a:r>
              <a:rPr lang="en-US" dirty="0" smtClean="0">
                <a:latin typeface="Comic Sans MS" panose="030F0702030302020204" pitchFamily="66" charset="0"/>
              </a:rPr>
              <a:t>The river of Egypt is the Nile, and its main uses were irrigation (for agriculture), fishing and transport. </a:t>
            </a:r>
          </a:p>
          <a:p>
            <a:pPr marL="400050" lvl="1" indent="0">
              <a:buNone/>
            </a:pPr>
            <a:endParaRPr lang="en-US" sz="1400" dirty="0" smtClean="0">
              <a:latin typeface="Comic Sans MS" panose="030F0702030302020204" pitchFamily="66" charset="0"/>
            </a:endParaRPr>
          </a:p>
          <a:p>
            <a:pPr marL="633413" indent="-633413">
              <a:buFont typeface="+mj-lt"/>
              <a:buAutoNum type="arabicParenR" startAt="10"/>
            </a:pPr>
            <a:r>
              <a:rPr lang="en-US" sz="2800" dirty="0" smtClean="0">
                <a:latin typeface="Comic Sans MS" panose="030F0702030302020204" pitchFamily="66" charset="0"/>
              </a:rPr>
              <a:t>What is the name of the two main areas of Egypt , what two areas do they represent and why do they receive that name?</a:t>
            </a:r>
          </a:p>
          <a:p>
            <a:pPr marL="987425" lvl="1" indent="0">
              <a:buNone/>
            </a:pPr>
            <a:r>
              <a:rPr lang="en-US" sz="2600" dirty="0">
                <a:latin typeface="Comic Sans MS" panose="030F0702030302020204" pitchFamily="66" charset="0"/>
              </a:rPr>
              <a:t>The two main areas are the </a:t>
            </a:r>
            <a:r>
              <a:rPr lang="en-US" sz="2600" u="sng" dirty="0">
                <a:latin typeface="Comic Sans MS" panose="030F0702030302020204" pitchFamily="66" charset="0"/>
              </a:rPr>
              <a:t>Lower Egypt </a:t>
            </a:r>
            <a:r>
              <a:rPr lang="en-US" sz="2600" dirty="0">
                <a:latin typeface="Comic Sans MS" panose="030F0702030302020204" pitchFamily="66" charset="0"/>
              </a:rPr>
              <a:t>and the </a:t>
            </a:r>
            <a:r>
              <a:rPr lang="en-US" sz="2600" u="sng" dirty="0">
                <a:latin typeface="Comic Sans MS" panose="030F0702030302020204" pitchFamily="66" charset="0"/>
              </a:rPr>
              <a:t>Upper Egypt</a:t>
            </a:r>
            <a:r>
              <a:rPr lang="en-US" sz="2600" dirty="0">
                <a:latin typeface="Comic Sans MS" panose="030F0702030302020204" pitchFamily="66" charset="0"/>
              </a:rPr>
              <a:t>. The Lower Egypt represents the delta of the Nile River and the Upper Egypt represents southern part of the Nile River.</a:t>
            </a:r>
          </a:p>
          <a:p>
            <a:pPr marL="987425" lvl="1" indent="0">
              <a:buNone/>
            </a:pPr>
            <a:r>
              <a:rPr lang="en-US" sz="2600" dirty="0">
                <a:latin typeface="Comic Sans MS" panose="030F0702030302020204" pitchFamily="66" charset="0"/>
              </a:rPr>
              <a:t>They receive that name because of the relief</a:t>
            </a:r>
            <a:r>
              <a:rPr lang="en-US" sz="2600" dirty="0" smtClean="0">
                <a:latin typeface="Comic Sans MS" panose="030F0702030302020204" pitchFamily="66" charset="0"/>
              </a:rPr>
              <a:t>. </a:t>
            </a:r>
            <a:endParaRPr lang="en-US" sz="2600" dirty="0">
              <a:latin typeface="Comic Sans MS" panose="030F0702030302020204" pitchFamily="66" charset="0"/>
            </a:endParaRPr>
          </a:p>
        </p:txBody>
      </p:sp>
    </p:spTree>
    <p:extLst>
      <p:ext uri="{BB962C8B-B14F-4D97-AF65-F5344CB8AC3E}">
        <p14:creationId xmlns:p14="http://schemas.microsoft.com/office/powerpoint/2010/main" val="2410020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332656"/>
            <a:ext cx="8496944" cy="2304256"/>
          </a:xfrm>
          <a:ln w="28575">
            <a:solidFill>
              <a:schemeClr val="accent6">
                <a:lumMod val="75000"/>
              </a:schemeClr>
            </a:solidFill>
          </a:ln>
        </p:spPr>
        <p:txBody>
          <a:bodyPr/>
          <a:lstStyle/>
          <a:p>
            <a:pPr marL="0" indent="0">
              <a:buNone/>
            </a:pPr>
            <a:r>
              <a:rPr lang="en-GB" b="1" dirty="0" smtClean="0"/>
              <a:t>Extra information:</a:t>
            </a:r>
          </a:p>
          <a:p>
            <a:pPr marL="0" indent="0">
              <a:buNone/>
            </a:pPr>
            <a:r>
              <a:rPr lang="en-GB" dirty="0" smtClean="0"/>
              <a:t>Obviously </a:t>
            </a:r>
            <a:r>
              <a:rPr lang="en-US" dirty="0" smtClean="0"/>
              <a:t>Upper </a:t>
            </a:r>
            <a:r>
              <a:rPr lang="en-US" dirty="0"/>
              <a:t>Egypt is </a:t>
            </a:r>
            <a:r>
              <a:rPr lang="en-US" dirty="0" smtClean="0"/>
              <a:t>higher (because it’s in the mountains), </a:t>
            </a:r>
            <a:r>
              <a:rPr lang="en-US" dirty="0"/>
              <a:t>and </a:t>
            </a:r>
            <a:r>
              <a:rPr lang="en-US" dirty="0" smtClean="0"/>
              <a:t>Lower </a:t>
            </a:r>
            <a:r>
              <a:rPr lang="en-US" dirty="0"/>
              <a:t>Egypt is </a:t>
            </a:r>
            <a:r>
              <a:rPr lang="en-US" dirty="0" smtClean="0"/>
              <a:t>lower because is in the delta in the sea level, that is 0 </a:t>
            </a:r>
            <a:r>
              <a:rPr lang="en-GB" dirty="0" smtClean="0"/>
              <a:t>metres</a:t>
            </a:r>
            <a:r>
              <a:rPr lang="en-US" dirty="0" smtClean="0"/>
              <a:t>.</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3068960"/>
            <a:ext cx="8568952" cy="3427580"/>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96240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88640"/>
            <a:ext cx="8229600" cy="3374520"/>
          </a:xfrm>
          <a:ln w="28575">
            <a:solidFill>
              <a:schemeClr val="accent6">
                <a:lumMod val="75000"/>
              </a:schemeClr>
            </a:solidFill>
          </a:ln>
        </p:spPr>
        <p:txBody>
          <a:bodyPr>
            <a:normAutofit fontScale="77500" lnSpcReduction="20000"/>
          </a:bodyPr>
          <a:lstStyle/>
          <a:p>
            <a:pPr marL="514350" lvl="0" indent="-514350">
              <a:lnSpc>
                <a:spcPct val="115000"/>
              </a:lnSpc>
              <a:buFont typeface="+mj-lt"/>
              <a:buAutoNum type="arabicParenR" startAt="11"/>
            </a:pPr>
            <a:r>
              <a:rPr lang="en-GB" sz="3600" dirty="0" smtClean="0">
                <a:latin typeface="Comic Sans MS" panose="030F0702030302020204" pitchFamily="66" charset="0"/>
                <a:ea typeface="Calibri"/>
                <a:cs typeface="Times New Roman"/>
              </a:rPr>
              <a:t>What </a:t>
            </a:r>
            <a:r>
              <a:rPr lang="en-GB" sz="3600" dirty="0">
                <a:latin typeface="Comic Sans MS" panose="030F0702030302020204" pitchFamily="66" charset="0"/>
                <a:ea typeface="Calibri"/>
                <a:cs typeface="Times New Roman"/>
              </a:rPr>
              <a:t>were the pharaohs and who was the first pharaoh?</a:t>
            </a:r>
            <a:endParaRPr lang="es-ES" sz="3600" dirty="0">
              <a:latin typeface="Comic Sans MS" panose="030F0702030302020204" pitchFamily="66" charset="0"/>
              <a:ea typeface="Calibri"/>
              <a:cs typeface="Times New Roman"/>
            </a:endParaRPr>
          </a:p>
          <a:p>
            <a:pPr marL="900113" indent="-369888">
              <a:lnSpc>
                <a:spcPct val="115000"/>
              </a:lnSpc>
            </a:pPr>
            <a:r>
              <a:rPr lang="en-GB" sz="3100" dirty="0">
                <a:latin typeface="Comic Sans MS" panose="030F0702030302020204" pitchFamily="66" charset="0"/>
                <a:ea typeface="Calibri"/>
                <a:cs typeface="Times New Roman"/>
              </a:rPr>
              <a:t>Pharaohs were the kings of Ancient Egypt. They had absolute power, they owned all the land and they were considered gods.  </a:t>
            </a:r>
            <a:endParaRPr lang="es-ES" sz="2300" dirty="0">
              <a:latin typeface="Comic Sans MS" panose="030F0702030302020204" pitchFamily="66" charset="0"/>
              <a:ea typeface="Calibri"/>
              <a:cs typeface="Times New Roman"/>
            </a:endParaRPr>
          </a:p>
          <a:p>
            <a:pPr marL="900113" indent="-369888">
              <a:lnSpc>
                <a:spcPct val="115000"/>
              </a:lnSpc>
              <a:spcAft>
                <a:spcPts val="1000"/>
              </a:spcAft>
            </a:pPr>
            <a:r>
              <a:rPr lang="en-GB" sz="3100" dirty="0">
                <a:latin typeface="Comic Sans MS" panose="030F0702030302020204" pitchFamily="66" charset="0"/>
                <a:ea typeface="Calibri"/>
                <a:cs typeface="Times New Roman"/>
              </a:rPr>
              <a:t>The first pharaoh was </a:t>
            </a:r>
            <a:r>
              <a:rPr lang="en-GB" sz="3100" dirty="0" err="1">
                <a:latin typeface="Comic Sans MS" panose="030F0702030302020204" pitchFamily="66" charset="0"/>
                <a:ea typeface="Calibri"/>
                <a:cs typeface="Times New Roman"/>
              </a:rPr>
              <a:t>Narmer</a:t>
            </a:r>
            <a:r>
              <a:rPr lang="en-GB" sz="3100" dirty="0">
                <a:latin typeface="Comic Sans MS" panose="030F0702030302020204" pitchFamily="66" charset="0"/>
                <a:ea typeface="Calibri"/>
                <a:cs typeface="Times New Roman"/>
              </a:rPr>
              <a:t>, who unified the Upper Egypt and the Lower Egypt around 3000 B.C.</a:t>
            </a:r>
            <a:endParaRPr lang="es-ES" sz="2300" dirty="0">
              <a:latin typeface="Comic Sans MS" panose="030F0702030302020204" pitchFamily="66" charset="0"/>
              <a:ea typeface="Calibri"/>
              <a:cs typeface="Times New Roman"/>
            </a:endParaRPr>
          </a:p>
          <a:p>
            <a:pPr marL="0" lvl="0" indent="0">
              <a:buNone/>
            </a:pPr>
            <a:endParaRPr lang="es-ES" dirty="0"/>
          </a:p>
          <a:p>
            <a:pPr marL="0" indent="0">
              <a:buNone/>
            </a:pPr>
            <a:endParaRPr lang="en-GB"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563160"/>
            <a:ext cx="5711838" cy="329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7804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860032" y="231550"/>
            <a:ext cx="2160240" cy="449336"/>
          </a:xfrm>
          <a:ln>
            <a:solidFill>
              <a:schemeClr val="accent6">
                <a:lumMod val="75000"/>
              </a:schemeClr>
            </a:solidFill>
          </a:ln>
        </p:spPr>
        <p:txBody>
          <a:bodyPr>
            <a:normAutofit fontScale="90000"/>
          </a:bodyPr>
          <a:lstStyle/>
          <a:p>
            <a:r>
              <a:rPr lang="en-GB" sz="2400" dirty="0" err="1" smtClean="0"/>
              <a:t>Narmer</a:t>
            </a:r>
            <a:r>
              <a:rPr lang="en-GB" sz="2400" dirty="0" smtClean="0"/>
              <a:t> Palette</a:t>
            </a:r>
            <a:endParaRPr lang="en-GB" sz="24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975" y="231550"/>
            <a:ext cx="4265935" cy="6365802"/>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3 Título"/>
          <p:cNvSpPr txBox="1">
            <a:spLocks/>
          </p:cNvSpPr>
          <p:nvPr/>
        </p:nvSpPr>
        <p:spPr>
          <a:xfrm>
            <a:off x="4860032" y="870158"/>
            <a:ext cx="3888432" cy="4143018"/>
          </a:xfrm>
          <a:prstGeom prst="rect">
            <a:avLst/>
          </a:prstGeom>
          <a:ln>
            <a:solidFill>
              <a:schemeClr val="accent6">
                <a:lumMod val="75000"/>
              </a:schemeClr>
            </a:solid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u="sng" dirty="0" smtClean="0"/>
              <a:t>Extra Information:</a:t>
            </a:r>
            <a:r>
              <a:rPr lang="en-GB" sz="2400" dirty="0" smtClean="0"/>
              <a:t> </a:t>
            </a:r>
          </a:p>
          <a:p>
            <a:pPr algn="l"/>
            <a:r>
              <a:rPr lang="en-GB" sz="2400" dirty="0" err="1" smtClean="0"/>
              <a:t>Narmer</a:t>
            </a:r>
            <a:r>
              <a:rPr lang="en-GB" sz="2400" dirty="0" smtClean="0"/>
              <a:t> was a very important pharaoh. He was the first pharaoh that ruled in Upper and Lower Egypt and he was the founder of the first dynasty of Egypt. </a:t>
            </a:r>
          </a:p>
          <a:p>
            <a:pPr algn="l"/>
            <a:r>
              <a:rPr lang="en-GB" sz="2400" dirty="0" smtClean="0"/>
              <a:t>He ruled in Upper Egypt and later conquered Lower Egypt; in this way he unified both regions of Egypt. </a:t>
            </a:r>
            <a:endParaRPr lang="en-GB" sz="2400" dirty="0"/>
          </a:p>
        </p:txBody>
      </p:sp>
    </p:spTree>
    <p:extLst>
      <p:ext uri="{BB962C8B-B14F-4D97-AF65-F5344CB8AC3E}">
        <p14:creationId xmlns:p14="http://schemas.microsoft.com/office/powerpoint/2010/main" val="3256166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404664"/>
            <a:ext cx="8280920" cy="4680520"/>
          </a:xfrm>
          <a:ln w="28575">
            <a:solidFill>
              <a:schemeClr val="accent6">
                <a:lumMod val="75000"/>
              </a:schemeClr>
            </a:solidFill>
          </a:ln>
        </p:spPr>
        <p:txBody>
          <a:bodyPr>
            <a:normAutofit fontScale="85000" lnSpcReduction="10000"/>
          </a:bodyPr>
          <a:lstStyle/>
          <a:p>
            <a:pPr marL="514350" lvl="0" indent="-514350">
              <a:lnSpc>
                <a:spcPct val="115000"/>
              </a:lnSpc>
              <a:buFont typeface="+mj-lt"/>
              <a:buAutoNum type="arabicParenR" startAt="12"/>
            </a:pPr>
            <a:r>
              <a:rPr lang="en-GB" dirty="0" smtClean="0">
                <a:latin typeface="Comic Sans MS" panose="030F0702030302020204" pitchFamily="66" charset="0"/>
                <a:ea typeface="Calibri"/>
                <a:cs typeface="Times New Roman"/>
              </a:rPr>
              <a:t>Draw </a:t>
            </a:r>
            <a:r>
              <a:rPr lang="en-GB" dirty="0">
                <a:latin typeface="Comic Sans MS" panose="030F0702030302020204" pitchFamily="66" charset="0"/>
                <a:ea typeface="Calibri"/>
                <a:cs typeface="Times New Roman"/>
              </a:rPr>
              <a:t>a social pyramid of Ancient </a:t>
            </a:r>
            <a:r>
              <a:rPr lang="en-GB" dirty="0" smtClean="0">
                <a:latin typeface="Comic Sans MS" panose="030F0702030302020204" pitchFamily="66" charset="0"/>
                <a:ea typeface="Calibri"/>
                <a:cs typeface="Times New Roman"/>
              </a:rPr>
              <a:t>Egypt that includes the following social groups. (In the next slide you can see some examples).</a:t>
            </a:r>
            <a:endParaRPr lang="es-ES" sz="2400" dirty="0">
              <a:latin typeface="Comic Sans MS" panose="030F0702030302020204" pitchFamily="66" charset="0"/>
              <a:ea typeface="Calibri"/>
              <a:cs typeface="Times New Roman"/>
            </a:endParaRPr>
          </a:p>
          <a:p>
            <a:pPr marL="1430338" lvl="2" indent="-515938">
              <a:lnSpc>
                <a:spcPct val="115000"/>
              </a:lnSpc>
              <a:buFont typeface="Wingdings" panose="05000000000000000000" pitchFamily="2" charset="2"/>
              <a:buChar char="v"/>
            </a:pPr>
            <a:r>
              <a:rPr lang="en-GB" sz="2600" dirty="0">
                <a:latin typeface="Comic Sans MS" panose="030F0702030302020204" pitchFamily="66" charset="0"/>
                <a:ea typeface="Calibri"/>
                <a:cs typeface="Times New Roman"/>
              </a:rPr>
              <a:t>Pharaoh</a:t>
            </a:r>
            <a:endParaRPr lang="es-ES" sz="1700" dirty="0">
              <a:latin typeface="Comic Sans MS" panose="030F0702030302020204" pitchFamily="66" charset="0"/>
              <a:ea typeface="Calibri"/>
              <a:cs typeface="Times New Roman"/>
            </a:endParaRPr>
          </a:p>
          <a:p>
            <a:pPr marL="1430338" lvl="2" indent="-515938">
              <a:lnSpc>
                <a:spcPct val="115000"/>
              </a:lnSpc>
              <a:buFont typeface="Wingdings" panose="05000000000000000000" pitchFamily="2" charset="2"/>
              <a:buChar char="v"/>
            </a:pPr>
            <a:r>
              <a:rPr lang="en-GB" sz="2600" dirty="0" smtClean="0">
                <a:latin typeface="Comic Sans MS" panose="030F0702030302020204" pitchFamily="66" charset="0"/>
                <a:ea typeface="Calibri"/>
                <a:cs typeface="Times New Roman"/>
              </a:rPr>
              <a:t>Nobles and Priests</a:t>
            </a:r>
            <a:endParaRPr lang="es-ES" sz="1700" dirty="0">
              <a:latin typeface="Comic Sans MS" panose="030F0702030302020204" pitchFamily="66" charset="0"/>
              <a:ea typeface="Calibri"/>
              <a:cs typeface="Times New Roman"/>
            </a:endParaRPr>
          </a:p>
          <a:p>
            <a:pPr marL="1430338" lvl="2" indent="-515938">
              <a:lnSpc>
                <a:spcPct val="115000"/>
              </a:lnSpc>
              <a:buFont typeface="Wingdings" panose="05000000000000000000" pitchFamily="2" charset="2"/>
              <a:buChar char="v"/>
            </a:pPr>
            <a:r>
              <a:rPr lang="en-GB" sz="2600" dirty="0" smtClean="0">
                <a:latin typeface="Comic Sans MS" panose="030F0702030302020204" pitchFamily="66" charset="0"/>
                <a:ea typeface="Calibri"/>
                <a:cs typeface="Times New Roman"/>
              </a:rPr>
              <a:t>Soldiers</a:t>
            </a:r>
          </a:p>
          <a:p>
            <a:pPr marL="1430338" lvl="2" indent="-515938">
              <a:lnSpc>
                <a:spcPct val="115000"/>
              </a:lnSpc>
              <a:buFont typeface="Wingdings" panose="05000000000000000000" pitchFamily="2" charset="2"/>
              <a:buChar char="v"/>
            </a:pPr>
            <a:r>
              <a:rPr lang="en-GB" sz="2600" dirty="0" smtClean="0">
                <a:latin typeface="Comic Sans MS" panose="030F0702030302020204" pitchFamily="66" charset="0"/>
                <a:ea typeface="Calibri"/>
                <a:cs typeface="Times New Roman"/>
              </a:rPr>
              <a:t>Scribes</a:t>
            </a:r>
            <a:endParaRPr lang="en-GB" sz="1700" dirty="0" smtClean="0">
              <a:latin typeface="Comic Sans MS" panose="030F0702030302020204" pitchFamily="66" charset="0"/>
              <a:ea typeface="Calibri"/>
              <a:cs typeface="Times New Roman"/>
            </a:endParaRPr>
          </a:p>
          <a:p>
            <a:pPr marL="1430338" lvl="2" indent="-515938">
              <a:lnSpc>
                <a:spcPct val="115000"/>
              </a:lnSpc>
              <a:buFont typeface="Wingdings" panose="05000000000000000000" pitchFamily="2" charset="2"/>
              <a:buChar char="v"/>
            </a:pPr>
            <a:r>
              <a:rPr lang="en-GB" sz="2600" dirty="0" smtClean="0">
                <a:latin typeface="Comic Sans MS" panose="030F0702030302020204" pitchFamily="66" charset="0"/>
                <a:ea typeface="Calibri"/>
                <a:cs typeface="Times New Roman"/>
              </a:rPr>
              <a:t>Traders</a:t>
            </a:r>
            <a:r>
              <a:rPr lang="es-ES" sz="2600" dirty="0" smtClean="0">
                <a:latin typeface="Comic Sans MS" panose="030F0702030302020204" pitchFamily="66" charset="0"/>
                <a:ea typeface="Calibri"/>
                <a:cs typeface="Times New Roman"/>
              </a:rPr>
              <a:t> and </a:t>
            </a:r>
            <a:r>
              <a:rPr lang="en-GB" sz="2600" dirty="0" smtClean="0">
                <a:latin typeface="Comic Sans MS" panose="030F0702030302020204" pitchFamily="66" charset="0"/>
                <a:ea typeface="Calibri"/>
                <a:cs typeface="Times New Roman"/>
              </a:rPr>
              <a:t>artisans</a:t>
            </a:r>
            <a:endParaRPr lang="en-GB" sz="1700" dirty="0" smtClean="0">
              <a:latin typeface="Comic Sans MS" panose="030F0702030302020204" pitchFamily="66" charset="0"/>
              <a:ea typeface="Calibri"/>
              <a:cs typeface="Times New Roman"/>
            </a:endParaRPr>
          </a:p>
          <a:p>
            <a:pPr marL="1430338" lvl="2" indent="-515938">
              <a:lnSpc>
                <a:spcPct val="115000"/>
              </a:lnSpc>
              <a:buFont typeface="Wingdings" panose="05000000000000000000" pitchFamily="2" charset="2"/>
              <a:buChar char="v"/>
            </a:pPr>
            <a:r>
              <a:rPr lang="en-GB" sz="2600" dirty="0" smtClean="0">
                <a:latin typeface="Comic Sans MS" panose="030F0702030302020204" pitchFamily="66" charset="0"/>
                <a:ea typeface="Calibri"/>
                <a:cs typeface="Times New Roman"/>
              </a:rPr>
              <a:t>Peasants </a:t>
            </a:r>
            <a:r>
              <a:rPr lang="en-GB" sz="2600" dirty="0">
                <a:latin typeface="Comic Sans MS" panose="030F0702030302020204" pitchFamily="66" charset="0"/>
                <a:ea typeface="Calibri"/>
                <a:cs typeface="Times New Roman"/>
              </a:rPr>
              <a:t>(90% of the </a:t>
            </a:r>
            <a:r>
              <a:rPr lang="en-GB" sz="2600" dirty="0" smtClean="0">
                <a:latin typeface="Comic Sans MS" panose="030F0702030302020204" pitchFamily="66" charset="0"/>
                <a:ea typeface="Calibri"/>
                <a:cs typeface="Times New Roman"/>
              </a:rPr>
              <a:t>population</a:t>
            </a:r>
            <a:r>
              <a:rPr lang="en-GB" sz="2600" dirty="0">
                <a:latin typeface="Comic Sans MS" panose="030F0702030302020204" pitchFamily="66" charset="0"/>
                <a:ea typeface="Calibri"/>
                <a:cs typeface="Times New Roman"/>
              </a:rPr>
              <a:t>)</a:t>
            </a:r>
            <a:endParaRPr lang="es-ES" sz="1700" dirty="0">
              <a:latin typeface="Comic Sans MS" panose="030F0702030302020204" pitchFamily="66" charset="0"/>
              <a:ea typeface="Calibri"/>
              <a:cs typeface="Times New Roman"/>
            </a:endParaRPr>
          </a:p>
          <a:p>
            <a:pPr marL="1430338" lvl="2" indent="-515938">
              <a:lnSpc>
                <a:spcPct val="115000"/>
              </a:lnSpc>
              <a:spcAft>
                <a:spcPts val="1000"/>
              </a:spcAft>
              <a:buFont typeface="Wingdings" panose="05000000000000000000" pitchFamily="2" charset="2"/>
              <a:buChar char="v"/>
            </a:pPr>
            <a:r>
              <a:rPr lang="en-GB" sz="2600" dirty="0" smtClean="0">
                <a:latin typeface="Comic Sans MS" panose="030F0702030302020204" pitchFamily="66" charset="0"/>
                <a:ea typeface="Calibri"/>
                <a:cs typeface="Times New Roman"/>
              </a:rPr>
              <a:t>Slaves</a:t>
            </a:r>
          </a:p>
          <a:p>
            <a:pPr marL="457200" lvl="1" indent="0">
              <a:lnSpc>
                <a:spcPct val="115000"/>
              </a:lnSpc>
              <a:spcAft>
                <a:spcPts val="1000"/>
              </a:spcAft>
              <a:buNone/>
            </a:pPr>
            <a:endParaRPr lang="es-ES" sz="2000" dirty="0">
              <a:ea typeface="Calibri"/>
              <a:cs typeface="Times New Roman"/>
            </a:endParaRPr>
          </a:p>
          <a:p>
            <a:pPr marL="0" indent="0">
              <a:buNone/>
            </a:pPr>
            <a:endParaRPr lang="en-GB" dirty="0"/>
          </a:p>
        </p:txBody>
      </p:sp>
    </p:spTree>
    <p:extLst>
      <p:ext uri="{BB962C8B-B14F-4D97-AF65-F5344CB8AC3E}">
        <p14:creationId xmlns:p14="http://schemas.microsoft.com/office/powerpoint/2010/main" val="2219017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185"/>
            <a:ext cx="7182789" cy="6567121"/>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72690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1587</TotalTime>
  <Words>563</Words>
  <Application>Microsoft Office PowerPoint</Application>
  <PresentationFormat>Presentación en pantalla (4:3)</PresentationFormat>
  <Paragraphs>82</Paragraphs>
  <Slides>20</Slides>
  <Notes>0</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Tema de Office</vt:lpstr>
      <vt:lpstr>Unit 7:  Ancient Egypt</vt:lpstr>
      <vt:lpstr>Presentación de PowerPoint</vt:lpstr>
      <vt:lpstr>Presentación de PowerPoint</vt:lpstr>
      <vt:lpstr>Presentación de PowerPoint</vt:lpstr>
      <vt:lpstr>Presentación de PowerPoint</vt:lpstr>
      <vt:lpstr>Presentación de PowerPoint</vt:lpstr>
      <vt:lpstr>Narmer Palette</vt:lpstr>
      <vt:lpstr>Presentación de PowerPoint</vt:lpstr>
      <vt:lpstr>Presentación de PowerPoint</vt:lpstr>
      <vt:lpstr>Presentación de PowerPoint</vt:lpstr>
      <vt:lpstr>Presentación de PowerPoint</vt:lpstr>
      <vt:lpstr>Presentación de PowerPoint</vt:lpstr>
      <vt:lpstr>Egyptian Art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7:  Mesopotamia</dc:title>
  <dc:creator>Gema de la Torre</dc:creator>
  <cp:lastModifiedBy>Gema de la Torre</cp:lastModifiedBy>
  <cp:revision>56</cp:revision>
  <dcterms:created xsi:type="dcterms:W3CDTF">2020-03-11T07:24:36Z</dcterms:created>
  <dcterms:modified xsi:type="dcterms:W3CDTF">2021-07-14T14:43:51Z</dcterms:modified>
</cp:coreProperties>
</file>