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5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0736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259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54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42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36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641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917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309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65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33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83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0A4C0-7441-4DB6-B1F6-7D19234817C5}" type="datetimeFigureOut">
              <a:rPr lang="es-ES" smtClean="0"/>
              <a:t>15/01/2020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A973-1E88-46DC-90FB-8D17E7CB73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456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>
            <a:normAutofit/>
          </a:bodyPr>
          <a:lstStyle/>
          <a:p>
            <a:r>
              <a:rPr lang="es-ES" sz="4800" dirty="0" err="1" smtClean="0">
                <a:latin typeface="Arial Rounded MT Bold" panose="020F0704030504030204" pitchFamily="34" charset="0"/>
              </a:rPr>
              <a:t>Unit</a:t>
            </a:r>
            <a:r>
              <a:rPr lang="es-ES" sz="4800" dirty="0" smtClean="0">
                <a:latin typeface="Arial Rounded MT Bold" panose="020F0704030504030204" pitchFamily="34" charset="0"/>
              </a:rPr>
              <a:t> 6: </a:t>
            </a:r>
            <a:r>
              <a:rPr lang="es-ES" sz="4800" dirty="0" err="1" smtClean="0">
                <a:latin typeface="Arial Rounded MT Bold" panose="020F0704030504030204" pitchFamily="34" charset="0"/>
              </a:rPr>
              <a:t>Prehistory</a:t>
            </a:r>
            <a:endParaRPr lang="es-ES" sz="4800" dirty="0">
              <a:latin typeface="Arial Rounded MT Bold" panose="020F0704030504030204" pitchFamily="34" charset="0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1403648" y="2515457"/>
            <a:ext cx="6400800" cy="1752600"/>
          </a:xfrm>
        </p:spPr>
        <p:txBody>
          <a:bodyPr>
            <a:normAutofit/>
          </a:bodyPr>
          <a:lstStyle/>
          <a:p>
            <a:r>
              <a:rPr lang="es-ES" sz="5400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Visual </a:t>
            </a:r>
            <a:r>
              <a:rPr lang="es-ES" sz="5400" dirty="0" err="1" smtClean="0">
                <a:solidFill>
                  <a:schemeClr val="tx1"/>
                </a:solidFill>
                <a:latin typeface="Kristen ITC" panose="03050502040202030202" pitchFamily="66" charset="0"/>
              </a:rPr>
              <a:t>Map</a:t>
            </a:r>
            <a:endParaRPr lang="es-ES" sz="5400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28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" y="260648"/>
            <a:ext cx="8886975" cy="62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42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7" y="332656"/>
            <a:ext cx="8927662" cy="63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6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6" y="260648"/>
            <a:ext cx="8812317" cy="623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2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t="3261" r="2523" b="4596"/>
          <a:stretch/>
        </p:blipFill>
        <p:spPr bwMode="auto">
          <a:xfrm>
            <a:off x="171034" y="260648"/>
            <a:ext cx="8863722" cy="634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53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5645" r="1489" b="2814"/>
          <a:stretch/>
        </p:blipFill>
        <p:spPr bwMode="auto">
          <a:xfrm>
            <a:off x="151526" y="332656"/>
            <a:ext cx="889092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54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5"/>
            <a:ext cx="8784975" cy="621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94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8655332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847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42013" cy="625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473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2" y="404664"/>
            <a:ext cx="8365801" cy="59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370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49775" cy="618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40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65" y="260648"/>
            <a:ext cx="8877948" cy="627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852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6</Words>
  <Application>Microsoft Office PowerPoint</Application>
  <PresentationFormat>Presentación en pantalla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de Office</vt:lpstr>
      <vt:lpstr>Unit 6: Prehistory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Prehistory</dc:title>
  <dc:creator>Gema de la Torre</dc:creator>
  <cp:lastModifiedBy>Gema de la Torre</cp:lastModifiedBy>
  <cp:revision>5</cp:revision>
  <dcterms:created xsi:type="dcterms:W3CDTF">2020-01-14T19:43:06Z</dcterms:created>
  <dcterms:modified xsi:type="dcterms:W3CDTF">2020-01-15T21:17:42Z</dcterms:modified>
</cp:coreProperties>
</file>